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666" r:id="rId2"/>
    <p:sldId id="665" r:id="rId3"/>
    <p:sldId id="668" r:id="rId4"/>
    <p:sldId id="670" r:id="rId5"/>
    <p:sldId id="682" r:id="rId6"/>
    <p:sldId id="671" r:id="rId7"/>
    <p:sldId id="672" r:id="rId8"/>
    <p:sldId id="681" r:id="rId9"/>
    <p:sldId id="673" r:id="rId10"/>
    <p:sldId id="687" r:id="rId11"/>
    <p:sldId id="675" r:id="rId12"/>
    <p:sldId id="688" r:id="rId13"/>
    <p:sldId id="689" r:id="rId14"/>
    <p:sldId id="676" r:id="rId15"/>
    <p:sldId id="690" r:id="rId16"/>
    <p:sldId id="684" r:id="rId17"/>
    <p:sldId id="691" r:id="rId18"/>
    <p:sldId id="685" r:id="rId19"/>
    <p:sldId id="674" r:id="rId20"/>
    <p:sldId id="677" r:id="rId21"/>
    <p:sldId id="669" r:id="rId22"/>
    <p:sldId id="686" r:id="rId23"/>
    <p:sldId id="693" r:id="rId24"/>
    <p:sldId id="694" r:id="rId25"/>
    <p:sldId id="692" r:id="rId26"/>
    <p:sldId id="667" r:id="rId27"/>
  </p:sldIdLst>
  <p:sldSz cx="10693400" cy="7561263"/>
  <p:notesSz cx="7099300" cy="10234613"/>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8">
          <p15:clr>
            <a:srgbClr val="A4A3A4"/>
          </p15:clr>
        </p15:guide>
        <p15:guide id="6" orient="horz" pos="1837">
          <p15:clr>
            <a:srgbClr val="A4A3A4"/>
          </p15:clr>
        </p15:guide>
        <p15:guide id="7" orient="horz" pos="4490">
          <p15:clr>
            <a:srgbClr val="A4A3A4"/>
          </p15:clr>
        </p15:guide>
        <p15:guide id="8" pos="6044">
          <p15:clr>
            <a:srgbClr val="A4A3A4"/>
          </p15:clr>
        </p15:guide>
        <p15:guide id="9" pos="646">
          <p15:clr>
            <a:srgbClr val="A4A3A4"/>
          </p15:clr>
        </p15:guide>
        <p15:guide id="10" pos="5545">
          <p15:clr>
            <a:srgbClr val="A4A3A4"/>
          </p15:clr>
        </p15:guide>
        <p15:guide id="11" pos="3368">
          <p15:clr>
            <a:srgbClr val="A4A3A4"/>
          </p15:clr>
        </p15:guide>
        <p15:guide id="12" pos="1327">
          <p15:clr>
            <a:srgbClr val="A4A3A4"/>
          </p15:clr>
        </p15:guide>
        <p15:guide id="13" pos="3549">
          <p15:clr>
            <a:srgbClr val="A4A3A4"/>
          </p15:clr>
        </p15:guide>
        <p15:guide id="14" pos="2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FCC99"/>
    <a:srgbClr val="FF9966"/>
    <a:srgbClr val="FF9900"/>
    <a:srgbClr val="77933C"/>
    <a:srgbClr val="008000"/>
    <a:srgbClr val="CC3300"/>
    <a:srgbClr val="0099FF"/>
    <a:srgbClr val="B7DEE8"/>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F2016-544B-4980-9EE2-36FC58FC28EB}" v="116" dt="2022-02-15T17:13:52.92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5" autoAdjust="0"/>
    <p:restoredTop sz="93641" autoAdjust="0"/>
  </p:normalViewPr>
  <p:slideViewPr>
    <p:cSldViewPr>
      <p:cViewPr>
        <p:scale>
          <a:sx n="66" d="100"/>
          <a:sy n="66" d="100"/>
        </p:scale>
        <p:origin x="32" y="1404"/>
      </p:cViewPr>
      <p:guideLst>
        <p:guide orient="horz" pos="4513"/>
        <p:guide orient="horz" pos="2880"/>
        <p:guide orient="horz" pos="2517"/>
        <p:guide orient="horz" pos="3878"/>
        <p:guide orient="horz" pos="1088"/>
        <p:guide orient="horz" pos="1837"/>
        <p:guide orient="horz" pos="4490"/>
        <p:guide pos="6044"/>
        <p:guide pos="646"/>
        <p:guide pos="5545"/>
        <p:guide pos="3368"/>
        <p:guide pos="1327"/>
        <p:guide pos="3549"/>
        <p:guide pos="2710"/>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rk Sanghoon" userId="5a62fe4a158f2fef" providerId="LiveId" clId="{D66F2016-544B-4980-9EE2-36FC58FC28EB}"/>
    <pc:docChg chg="undo custSel addSld delSld modSld">
      <pc:chgData name="Park Sanghoon" userId="5a62fe4a158f2fef" providerId="LiveId" clId="{D66F2016-544B-4980-9EE2-36FC58FC28EB}" dt="2022-02-15T17:14:58.309" v="1864" actId="1076"/>
      <pc:docMkLst>
        <pc:docMk/>
      </pc:docMkLst>
      <pc:sldChg chg="modSp mod">
        <pc:chgData name="Park Sanghoon" userId="5a62fe4a158f2fef" providerId="LiveId" clId="{D66F2016-544B-4980-9EE2-36FC58FC28EB}" dt="2022-02-15T15:21:15.842" v="136" actId="20577"/>
        <pc:sldMkLst>
          <pc:docMk/>
          <pc:sldMk cId="840751575" sldId="665"/>
        </pc:sldMkLst>
        <pc:spChg chg="mod">
          <ac:chgData name="Park Sanghoon" userId="5a62fe4a158f2fef" providerId="LiveId" clId="{D66F2016-544B-4980-9EE2-36FC58FC28EB}" dt="2022-02-15T15:21:15.842" v="136" actId="20577"/>
          <ac:spMkLst>
            <pc:docMk/>
            <pc:sldMk cId="840751575" sldId="665"/>
            <ac:spMk id="2" creationId="{2CDFB446-047F-4125-A8BC-A70B2E84EE39}"/>
          </ac:spMkLst>
        </pc:spChg>
      </pc:sldChg>
      <pc:sldChg chg="modSp mod">
        <pc:chgData name="Park Sanghoon" userId="5a62fe4a158f2fef" providerId="LiveId" clId="{D66F2016-544B-4980-9EE2-36FC58FC28EB}" dt="2022-02-15T15:29:31.368" v="319" actId="947"/>
        <pc:sldMkLst>
          <pc:docMk/>
          <pc:sldMk cId="3584622512" sldId="668"/>
        </pc:sldMkLst>
        <pc:spChg chg="mod">
          <ac:chgData name="Park Sanghoon" userId="5a62fe4a158f2fef" providerId="LiveId" clId="{D66F2016-544B-4980-9EE2-36FC58FC28EB}" dt="2022-02-15T15:29:31.368" v="319" actId="947"/>
          <ac:spMkLst>
            <pc:docMk/>
            <pc:sldMk cId="3584622512" sldId="668"/>
            <ac:spMk id="2" creationId="{2CDFB446-047F-4125-A8BC-A70B2E84EE39}"/>
          </ac:spMkLst>
        </pc:spChg>
      </pc:sldChg>
      <pc:sldChg chg="modSp mod">
        <pc:chgData name="Park Sanghoon" userId="5a62fe4a158f2fef" providerId="LiveId" clId="{D66F2016-544B-4980-9EE2-36FC58FC28EB}" dt="2022-02-15T15:52:13.263" v="978" actId="1076"/>
        <pc:sldMkLst>
          <pc:docMk/>
          <pc:sldMk cId="1748811275" sldId="669"/>
        </pc:sldMkLst>
        <pc:spChg chg="mod">
          <ac:chgData name="Park Sanghoon" userId="5a62fe4a158f2fef" providerId="LiveId" clId="{D66F2016-544B-4980-9EE2-36FC58FC28EB}" dt="2022-02-15T15:51:38.487" v="976"/>
          <ac:spMkLst>
            <pc:docMk/>
            <pc:sldMk cId="1748811275" sldId="669"/>
            <ac:spMk id="2" creationId="{2CDFB446-047F-4125-A8BC-A70B2E84EE39}"/>
          </ac:spMkLst>
        </pc:spChg>
        <pc:spChg chg="mod">
          <ac:chgData name="Park Sanghoon" userId="5a62fe4a158f2fef" providerId="LiveId" clId="{D66F2016-544B-4980-9EE2-36FC58FC28EB}" dt="2022-02-15T15:52:13.263" v="978" actId="1076"/>
          <ac:spMkLst>
            <pc:docMk/>
            <pc:sldMk cId="1748811275" sldId="669"/>
            <ac:spMk id="11" creationId="{9E919FDE-EA3A-468C-80B0-121EAAFBCC76}"/>
          </ac:spMkLst>
        </pc:spChg>
      </pc:sldChg>
      <pc:sldChg chg="modSp mod">
        <pc:chgData name="Park Sanghoon" userId="5a62fe4a158f2fef" providerId="LiveId" clId="{D66F2016-544B-4980-9EE2-36FC58FC28EB}" dt="2022-02-15T14:58:35.038" v="74"/>
        <pc:sldMkLst>
          <pc:docMk/>
          <pc:sldMk cId="4206459346" sldId="670"/>
        </pc:sldMkLst>
        <pc:spChg chg="mod">
          <ac:chgData name="Park Sanghoon" userId="5a62fe4a158f2fef" providerId="LiveId" clId="{D66F2016-544B-4980-9EE2-36FC58FC28EB}" dt="2022-02-15T14:58:35.038" v="74"/>
          <ac:spMkLst>
            <pc:docMk/>
            <pc:sldMk cId="4206459346" sldId="670"/>
            <ac:spMk id="2" creationId="{2CDFB446-047F-4125-A8BC-A70B2E84EE39}"/>
          </ac:spMkLst>
        </pc:spChg>
        <pc:picChg chg="mod">
          <ac:chgData name="Park Sanghoon" userId="5a62fe4a158f2fef" providerId="LiveId" clId="{D66F2016-544B-4980-9EE2-36FC58FC28EB}" dt="2022-02-15T14:57:55.390" v="62" actId="1076"/>
          <ac:picMkLst>
            <pc:docMk/>
            <pc:sldMk cId="4206459346" sldId="670"/>
            <ac:picMk id="7" creationId="{AF25FCB6-E831-4DFA-947F-A4B87E0F3B94}"/>
          </ac:picMkLst>
        </pc:picChg>
        <pc:picChg chg="mod">
          <ac:chgData name="Park Sanghoon" userId="5a62fe4a158f2fef" providerId="LiveId" clId="{D66F2016-544B-4980-9EE2-36FC58FC28EB}" dt="2022-02-15T14:57:52.270" v="61" actId="14100"/>
          <ac:picMkLst>
            <pc:docMk/>
            <pc:sldMk cId="4206459346" sldId="670"/>
            <ac:picMk id="8" creationId="{4FEAE191-62F0-44F4-B7F1-9CF502145AB2}"/>
          </ac:picMkLst>
        </pc:picChg>
      </pc:sldChg>
      <pc:sldChg chg="modSp mod">
        <pc:chgData name="Park Sanghoon" userId="5a62fe4a158f2fef" providerId="LiveId" clId="{D66F2016-544B-4980-9EE2-36FC58FC28EB}" dt="2022-02-15T15:22:39.139" v="155" actId="20577"/>
        <pc:sldMkLst>
          <pc:docMk/>
          <pc:sldMk cId="596457086" sldId="671"/>
        </pc:sldMkLst>
        <pc:spChg chg="mod">
          <ac:chgData name="Park Sanghoon" userId="5a62fe4a158f2fef" providerId="LiveId" clId="{D66F2016-544B-4980-9EE2-36FC58FC28EB}" dt="2022-02-15T15:22:39.139" v="155" actId="20577"/>
          <ac:spMkLst>
            <pc:docMk/>
            <pc:sldMk cId="596457086" sldId="671"/>
            <ac:spMk id="2" creationId="{2CDFB446-047F-4125-A8BC-A70B2E84EE39}"/>
          </ac:spMkLst>
        </pc:spChg>
        <pc:picChg chg="mod modCrop">
          <ac:chgData name="Park Sanghoon" userId="5a62fe4a158f2fef" providerId="LiveId" clId="{D66F2016-544B-4980-9EE2-36FC58FC28EB}" dt="2022-02-15T15:20:27.958" v="130" actId="732"/>
          <ac:picMkLst>
            <pc:docMk/>
            <pc:sldMk cId="596457086" sldId="671"/>
            <ac:picMk id="6" creationId="{3895ADE7-DE13-448F-91A6-BDCE93F7AE0C}"/>
          </ac:picMkLst>
        </pc:picChg>
      </pc:sldChg>
      <pc:sldChg chg="modSp mod">
        <pc:chgData name="Park Sanghoon" userId="5a62fe4a158f2fef" providerId="LiveId" clId="{D66F2016-544B-4980-9EE2-36FC58FC28EB}" dt="2022-02-15T15:23:30.815" v="192" actId="14100"/>
        <pc:sldMkLst>
          <pc:docMk/>
          <pc:sldMk cId="156590378" sldId="672"/>
        </pc:sldMkLst>
        <pc:spChg chg="mod ord">
          <ac:chgData name="Park Sanghoon" userId="5a62fe4a158f2fef" providerId="LiveId" clId="{D66F2016-544B-4980-9EE2-36FC58FC28EB}" dt="2022-02-15T15:23:26.497" v="191" actId="167"/>
          <ac:spMkLst>
            <pc:docMk/>
            <pc:sldMk cId="156590378" sldId="672"/>
            <ac:spMk id="14" creationId="{6FAB9125-0890-4E2F-940B-E08C101E1260}"/>
          </ac:spMkLst>
        </pc:spChg>
        <pc:picChg chg="mod">
          <ac:chgData name="Park Sanghoon" userId="5a62fe4a158f2fef" providerId="LiveId" clId="{D66F2016-544B-4980-9EE2-36FC58FC28EB}" dt="2022-02-15T15:23:30.815" v="192" actId="14100"/>
          <ac:picMkLst>
            <pc:docMk/>
            <pc:sldMk cId="156590378" sldId="672"/>
            <ac:picMk id="6" creationId="{3A8105EA-6236-4BE8-98E7-D46508386498}"/>
          </ac:picMkLst>
        </pc:picChg>
        <pc:picChg chg="mod">
          <ac:chgData name="Park Sanghoon" userId="5a62fe4a158f2fef" providerId="LiveId" clId="{D66F2016-544B-4980-9EE2-36FC58FC28EB}" dt="2022-02-15T15:23:30.815" v="192" actId="14100"/>
          <ac:picMkLst>
            <pc:docMk/>
            <pc:sldMk cId="156590378" sldId="672"/>
            <ac:picMk id="11" creationId="{784D1F08-ABC7-4BAF-A140-37E438A59544}"/>
          </ac:picMkLst>
        </pc:picChg>
      </pc:sldChg>
      <pc:sldChg chg="addSp delSp modSp mod">
        <pc:chgData name="Park Sanghoon" userId="5a62fe4a158f2fef" providerId="LiveId" clId="{D66F2016-544B-4980-9EE2-36FC58FC28EB}" dt="2022-02-15T16:49:41.807" v="1336" actId="732"/>
        <pc:sldMkLst>
          <pc:docMk/>
          <pc:sldMk cId="2960440429" sldId="673"/>
        </pc:sldMkLst>
        <pc:spChg chg="mod">
          <ac:chgData name="Park Sanghoon" userId="5a62fe4a158f2fef" providerId="LiveId" clId="{D66F2016-544B-4980-9EE2-36FC58FC28EB}" dt="2022-02-15T15:34:04.225" v="426" actId="113"/>
          <ac:spMkLst>
            <pc:docMk/>
            <pc:sldMk cId="2960440429" sldId="673"/>
            <ac:spMk id="2" creationId="{2CDFB446-047F-4125-A8BC-A70B2E84EE39}"/>
          </ac:spMkLst>
        </pc:spChg>
        <pc:spChg chg="del">
          <ac:chgData name="Park Sanghoon" userId="5a62fe4a158f2fef" providerId="LiveId" clId="{D66F2016-544B-4980-9EE2-36FC58FC28EB}" dt="2022-02-15T16:49:25.437" v="1332" actId="478"/>
          <ac:spMkLst>
            <pc:docMk/>
            <pc:sldMk cId="2960440429" sldId="673"/>
            <ac:spMk id="8" creationId="{E85DCCA6-978A-443B-AB3F-836285F7AA3D}"/>
          </ac:spMkLst>
        </pc:spChg>
        <pc:picChg chg="del">
          <ac:chgData name="Park Sanghoon" userId="5a62fe4a158f2fef" providerId="LiveId" clId="{D66F2016-544B-4980-9EE2-36FC58FC28EB}" dt="2022-02-15T16:49:24.469" v="1331" actId="478"/>
          <ac:picMkLst>
            <pc:docMk/>
            <pc:sldMk cId="2960440429" sldId="673"/>
            <ac:picMk id="4" creationId="{A676DE8A-FA25-4448-9286-447EFABFCFB3}"/>
          </ac:picMkLst>
        </pc:picChg>
        <pc:picChg chg="add mod">
          <ac:chgData name="Park Sanghoon" userId="5a62fe4a158f2fef" providerId="LiveId" clId="{D66F2016-544B-4980-9EE2-36FC58FC28EB}" dt="2022-02-15T16:49:41.807" v="1336" actId="732"/>
          <ac:picMkLst>
            <pc:docMk/>
            <pc:sldMk cId="2960440429" sldId="673"/>
            <ac:picMk id="6" creationId="{474C6B0D-D310-4907-B822-E80528CB2066}"/>
          </ac:picMkLst>
        </pc:picChg>
      </pc:sldChg>
      <pc:sldChg chg="addSp modSp mod">
        <pc:chgData name="Park Sanghoon" userId="5a62fe4a158f2fef" providerId="LiveId" clId="{D66F2016-544B-4980-9EE2-36FC58FC28EB}" dt="2022-02-15T17:02:27.274" v="1536"/>
        <pc:sldMkLst>
          <pc:docMk/>
          <pc:sldMk cId="426715942" sldId="674"/>
        </pc:sldMkLst>
        <pc:spChg chg="mod">
          <ac:chgData name="Park Sanghoon" userId="5a62fe4a158f2fef" providerId="LiveId" clId="{D66F2016-544B-4980-9EE2-36FC58FC28EB}" dt="2022-02-15T17:02:27.274" v="1536"/>
          <ac:spMkLst>
            <pc:docMk/>
            <pc:sldMk cId="426715942" sldId="674"/>
            <ac:spMk id="2" creationId="{2CDFB446-047F-4125-A8BC-A70B2E84EE39}"/>
          </ac:spMkLst>
        </pc:spChg>
        <pc:picChg chg="add mod">
          <ac:chgData name="Park Sanghoon" userId="5a62fe4a158f2fef" providerId="LiveId" clId="{D66F2016-544B-4980-9EE2-36FC58FC28EB}" dt="2022-02-15T17:01:18.189" v="1477" actId="1076"/>
          <ac:picMkLst>
            <pc:docMk/>
            <pc:sldMk cId="426715942" sldId="674"/>
            <ac:picMk id="5" creationId="{E7228D61-B950-4EB1-9A17-18005676F4EA}"/>
          </ac:picMkLst>
        </pc:picChg>
        <pc:picChg chg="add mod">
          <ac:chgData name="Park Sanghoon" userId="5a62fe4a158f2fef" providerId="LiveId" clId="{D66F2016-544B-4980-9EE2-36FC58FC28EB}" dt="2022-02-15T17:01:16.448" v="1476" actId="1076"/>
          <ac:picMkLst>
            <pc:docMk/>
            <pc:sldMk cId="426715942" sldId="674"/>
            <ac:picMk id="7" creationId="{4DE882CE-95AB-42D7-85C7-F8D0CAFE31FF}"/>
          </ac:picMkLst>
        </pc:picChg>
        <pc:picChg chg="add mod">
          <ac:chgData name="Park Sanghoon" userId="5a62fe4a158f2fef" providerId="LiveId" clId="{D66F2016-544B-4980-9EE2-36FC58FC28EB}" dt="2022-02-15T17:01:20.535" v="1478" actId="1076"/>
          <ac:picMkLst>
            <pc:docMk/>
            <pc:sldMk cId="426715942" sldId="674"/>
            <ac:picMk id="9" creationId="{594C2EDF-0603-4A72-A9E8-B86A2ABA0223}"/>
          </ac:picMkLst>
        </pc:picChg>
      </pc:sldChg>
      <pc:sldChg chg="addSp delSp modSp mod">
        <pc:chgData name="Park Sanghoon" userId="5a62fe4a158f2fef" providerId="LiveId" clId="{D66F2016-544B-4980-9EE2-36FC58FC28EB}" dt="2022-02-15T15:33:56.277" v="424" actId="113"/>
        <pc:sldMkLst>
          <pc:docMk/>
          <pc:sldMk cId="4183533938" sldId="675"/>
        </pc:sldMkLst>
        <pc:spChg chg="mod">
          <ac:chgData name="Park Sanghoon" userId="5a62fe4a158f2fef" providerId="LiveId" clId="{D66F2016-544B-4980-9EE2-36FC58FC28EB}" dt="2022-02-15T15:33:56.277" v="424" actId="113"/>
          <ac:spMkLst>
            <pc:docMk/>
            <pc:sldMk cId="4183533938" sldId="675"/>
            <ac:spMk id="2" creationId="{2CDFB446-047F-4125-A8BC-A70B2E84EE39}"/>
          </ac:spMkLst>
        </pc:spChg>
        <pc:picChg chg="add del mod">
          <ac:chgData name="Park Sanghoon" userId="5a62fe4a158f2fef" providerId="LiveId" clId="{D66F2016-544B-4980-9EE2-36FC58FC28EB}" dt="2022-02-15T15:32:28.910" v="374" actId="478"/>
          <ac:picMkLst>
            <pc:docMk/>
            <pc:sldMk cId="4183533938" sldId="675"/>
            <ac:picMk id="4" creationId="{D6E87AA4-B649-4875-AD0D-6F83DC0DB333}"/>
          </ac:picMkLst>
        </pc:picChg>
        <pc:picChg chg="add mod">
          <ac:chgData name="Park Sanghoon" userId="5a62fe4a158f2fef" providerId="LiveId" clId="{D66F2016-544B-4980-9EE2-36FC58FC28EB}" dt="2022-02-15T15:32:48.926" v="382" actId="1076"/>
          <ac:picMkLst>
            <pc:docMk/>
            <pc:sldMk cId="4183533938" sldId="675"/>
            <ac:picMk id="5" creationId="{4A186A87-B8CD-40B2-9619-CC8B612014E1}"/>
          </ac:picMkLst>
        </pc:picChg>
        <pc:picChg chg="add mod">
          <ac:chgData name="Park Sanghoon" userId="5a62fe4a158f2fef" providerId="LiveId" clId="{D66F2016-544B-4980-9EE2-36FC58FC28EB}" dt="2022-02-15T15:32:48.926" v="382" actId="1076"/>
          <ac:picMkLst>
            <pc:docMk/>
            <pc:sldMk cId="4183533938" sldId="675"/>
            <ac:picMk id="6" creationId="{3190DCCD-27D7-401E-BCA7-6299F0B0B2C0}"/>
          </ac:picMkLst>
        </pc:picChg>
        <pc:picChg chg="add mod">
          <ac:chgData name="Park Sanghoon" userId="5a62fe4a158f2fef" providerId="LiveId" clId="{D66F2016-544B-4980-9EE2-36FC58FC28EB}" dt="2022-02-15T15:32:57.753" v="385" actId="1076"/>
          <ac:picMkLst>
            <pc:docMk/>
            <pc:sldMk cId="4183533938" sldId="675"/>
            <ac:picMk id="7" creationId="{094A6E01-D17F-4B24-9E96-1D4DC1BC4337}"/>
          </ac:picMkLst>
        </pc:picChg>
      </pc:sldChg>
      <pc:sldChg chg="addSp modSp mod">
        <pc:chgData name="Park Sanghoon" userId="5a62fe4a158f2fef" providerId="LiveId" clId="{D66F2016-544B-4980-9EE2-36FC58FC28EB}" dt="2022-02-15T16:57:16.561" v="1351" actId="1076"/>
        <pc:sldMkLst>
          <pc:docMk/>
          <pc:sldMk cId="3063225465" sldId="676"/>
        </pc:sldMkLst>
        <pc:spChg chg="mod">
          <ac:chgData name="Park Sanghoon" userId="5a62fe4a158f2fef" providerId="LiveId" clId="{D66F2016-544B-4980-9EE2-36FC58FC28EB}" dt="2022-02-15T16:56:22.972" v="1346" actId="6549"/>
          <ac:spMkLst>
            <pc:docMk/>
            <pc:sldMk cId="3063225465" sldId="676"/>
            <ac:spMk id="2" creationId="{2CDFB446-047F-4125-A8BC-A70B2E84EE39}"/>
          </ac:spMkLst>
        </pc:spChg>
        <pc:picChg chg="add mod">
          <ac:chgData name="Park Sanghoon" userId="5a62fe4a158f2fef" providerId="LiveId" clId="{D66F2016-544B-4980-9EE2-36FC58FC28EB}" dt="2022-02-15T16:57:16.561" v="1351" actId="1076"/>
          <ac:picMkLst>
            <pc:docMk/>
            <pc:sldMk cId="3063225465" sldId="676"/>
            <ac:picMk id="3074" creationId="{30326A07-CF8D-4D0D-B77E-1174D9D4CF5B}"/>
          </ac:picMkLst>
        </pc:picChg>
      </pc:sldChg>
      <pc:sldChg chg="addSp delSp modSp mod">
        <pc:chgData name="Park Sanghoon" userId="5a62fe4a158f2fef" providerId="LiveId" clId="{D66F2016-544B-4980-9EE2-36FC58FC28EB}" dt="2022-02-15T17:07:07.109" v="1642"/>
        <pc:sldMkLst>
          <pc:docMk/>
          <pc:sldMk cId="1270072701" sldId="677"/>
        </pc:sldMkLst>
        <pc:spChg chg="mod">
          <ac:chgData name="Park Sanghoon" userId="5a62fe4a158f2fef" providerId="LiveId" clId="{D66F2016-544B-4980-9EE2-36FC58FC28EB}" dt="2022-02-15T17:07:07.109" v="1642"/>
          <ac:spMkLst>
            <pc:docMk/>
            <pc:sldMk cId="1270072701" sldId="677"/>
            <ac:spMk id="2" creationId="{2CDFB446-047F-4125-A8BC-A70B2E84EE39}"/>
          </ac:spMkLst>
        </pc:spChg>
        <pc:picChg chg="add mod">
          <ac:chgData name="Park Sanghoon" userId="5a62fe4a158f2fef" providerId="LiveId" clId="{D66F2016-544B-4980-9EE2-36FC58FC28EB}" dt="2022-02-15T17:06:15.622" v="1557" actId="14100"/>
          <ac:picMkLst>
            <pc:docMk/>
            <pc:sldMk cId="1270072701" sldId="677"/>
            <ac:picMk id="5" creationId="{6B186A57-43BE-4FB3-B8CC-B378CE04D5DD}"/>
          </ac:picMkLst>
        </pc:picChg>
        <pc:picChg chg="add del mod">
          <ac:chgData name="Park Sanghoon" userId="5a62fe4a158f2fef" providerId="LiveId" clId="{D66F2016-544B-4980-9EE2-36FC58FC28EB}" dt="2022-02-15T17:04:19.965" v="1544" actId="478"/>
          <ac:picMkLst>
            <pc:docMk/>
            <pc:sldMk cId="1270072701" sldId="677"/>
            <ac:picMk id="4098" creationId="{F1A4C86D-8BE0-4D5F-A0ED-B65F3CF5FE8A}"/>
          </ac:picMkLst>
        </pc:picChg>
        <pc:picChg chg="add del">
          <ac:chgData name="Park Sanghoon" userId="5a62fe4a158f2fef" providerId="LiveId" clId="{D66F2016-544B-4980-9EE2-36FC58FC28EB}" dt="2022-02-15T17:04:21.488" v="1546"/>
          <ac:picMkLst>
            <pc:docMk/>
            <pc:sldMk cId="1270072701" sldId="677"/>
            <ac:picMk id="4100" creationId="{2FF80E36-F578-4FF8-B93C-C7BD90DAA399}"/>
          </ac:picMkLst>
        </pc:picChg>
        <pc:picChg chg="add del mod">
          <ac:chgData name="Park Sanghoon" userId="5a62fe4a158f2fef" providerId="LiveId" clId="{D66F2016-544B-4980-9EE2-36FC58FC28EB}" dt="2022-02-15T17:04:30.708" v="1550" actId="478"/>
          <ac:picMkLst>
            <pc:docMk/>
            <pc:sldMk cId="1270072701" sldId="677"/>
            <ac:picMk id="4102" creationId="{C5F293D6-C339-485E-BED9-B84CAE1E59C6}"/>
          </ac:picMkLst>
        </pc:picChg>
        <pc:picChg chg="add mod">
          <ac:chgData name="Park Sanghoon" userId="5a62fe4a158f2fef" providerId="LiveId" clId="{D66F2016-544B-4980-9EE2-36FC58FC28EB}" dt="2022-02-15T17:04:54.879" v="1553" actId="1076"/>
          <ac:picMkLst>
            <pc:docMk/>
            <pc:sldMk cId="1270072701" sldId="677"/>
            <ac:picMk id="4104" creationId="{93E5D0D1-CF24-4F33-9DC5-C1ED1B7820C8}"/>
          </ac:picMkLst>
        </pc:picChg>
      </pc:sldChg>
      <pc:sldChg chg="modSp mod">
        <pc:chgData name="Park Sanghoon" userId="5a62fe4a158f2fef" providerId="LiveId" clId="{D66F2016-544B-4980-9EE2-36FC58FC28EB}" dt="2022-02-15T15:34:22.563" v="429" actId="113"/>
        <pc:sldMkLst>
          <pc:docMk/>
          <pc:sldMk cId="3344369177" sldId="681"/>
        </pc:sldMkLst>
        <pc:spChg chg="mod">
          <ac:chgData name="Park Sanghoon" userId="5a62fe4a158f2fef" providerId="LiveId" clId="{D66F2016-544B-4980-9EE2-36FC58FC28EB}" dt="2022-02-15T15:34:22.563" v="429" actId="113"/>
          <ac:spMkLst>
            <pc:docMk/>
            <pc:sldMk cId="3344369177" sldId="681"/>
            <ac:spMk id="2" creationId="{2CDFB446-047F-4125-A8BC-A70B2E84EE39}"/>
          </ac:spMkLst>
        </pc:spChg>
        <pc:picChg chg="mod">
          <ac:chgData name="Park Sanghoon" userId="5a62fe4a158f2fef" providerId="LiveId" clId="{D66F2016-544B-4980-9EE2-36FC58FC28EB}" dt="2022-02-15T15:25:17.948" v="234" actId="1076"/>
          <ac:picMkLst>
            <pc:docMk/>
            <pc:sldMk cId="3344369177" sldId="681"/>
            <ac:picMk id="4" creationId="{3F1E157B-1A72-4282-9BBB-A09BAE320C9E}"/>
          </ac:picMkLst>
        </pc:picChg>
        <pc:picChg chg="mod">
          <ac:chgData name="Park Sanghoon" userId="5a62fe4a158f2fef" providerId="LiveId" clId="{D66F2016-544B-4980-9EE2-36FC58FC28EB}" dt="2022-02-15T15:25:17.948" v="234" actId="1076"/>
          <ac:picMkLst>
            <pc:docMk/>
            <pc:sldMk cId="3344369177" sldId="681"/>
            <ac:picMk id="5" creationId="{24541B6F-048C-49A7-8B9A-DDE4F29B9EF5}"/>
          </ac:picMkLst>
        </pc:picChg>
      </pc:sldChg>
      <pc:sldChg chg="modSp mod">
        <pc:chgData name="Park Sanghoon" userId="5a62fe4a158f2fef" providerId="LiveId" clId="{D66F2016-544B-4980-9EE2-36FC58FC28EB}" dt="2022-02-15T15:21:51.891" v="151" actId="20577"/>
        <pc:sldMkLst>
          <pc:docMk/>
          <pc:sldMk cId="353575419" sldId="682"/>
        </pc:sldMkLst>
        <pc:spChg chg="mod">
          <ac:chgData name="Park Sanghoon" userId="5a62fe4a158f2fef" providerId="LiveId" clId="{D66F2016-544B-4980-9EE2-36FC58FC28EB}" dt="2022-02-15T15:21:51.891" v="151" actId="20577"/>
          <ac:spMkLst>
            <pc:docMk/>
            <pc:sldMk cId="353575419" sldId="682"/>
            <ac:spMk id="2" creationId="{2CDFB446-047F-4125-A8BC-A70B2E84EE39}"/>
          </ac:spMkLst>
        </pc:spChg>
        <pc:picChg chg="mod">
          <ac:chgData name="Park Sanghoon" userId="5a62fe4a158f2fef" providerId="LiveId" clId="{D66F2016-544B-4980-9EE2-36FC58FC28EB}" dt="2022-02-15T15:18:34.475" v="87" actId="1076"/>
          <ac:picMkLst>
            <pc:docMk/>
            <pc:sldMk cId="353575419" sldId="682"/>
            <ac:picMk id="2050" creationId="{9A97DD05-32F1-48C4-815A-8D70CEE2E9F3}"/>
          </ac:picMkLst>
        </pc:picChg>
      </pc:sldChg>
      <pc:sldChg chg="modSp mod">
        <pc:chgData name="Park Sanghoon" userId="5a62fe4a158f2fef" providerId="LiveId" clId="{D66F2016-544B-4980-9EE2-36FC58FC28EB}" dt="2022-02-15T16:45:29.580" v="1329" actId="113"/>
        <pc:sldMkLst>
          <pc:docMk/>
          <pc:sldMk cId="3214792371" sldId="684"/>
        </pc:sldMkLst>
        <pc:spChg chg="mod">
          <ac:chgData name="Park Sanghoon" userId="5a62fe4a158f2fef" providerId="LiveId" clId="{D66F2016-544B-4980-9EE2-36FC58FC28EB}" dt="2022-02-15T16:45:29.580" v="1329" actId="113"/>
          <ac:spMkLst>
            <pc:docMk/>
            <pc:sldMk cId="3214792371" sldId="684"/>
            <ac:spMk id="2" creationId="{2CDFB446-047F-4125-A8BC-A70B2E84EE39}"/>
          </ac:spMkLst>
        </pc:spChg>
        <pc:picChg chg="mod">
          <ac:chgData name="Park Sanghoon" userId="5a62fe4a158f2fef" providerId="LiveId" clId="{D66F2016-544B-4980-9EE2-36FC58FC28EB}" dt="2022-02-15T16:34:19.155" v="1081" actId="1076"/>
          <ac:picMkLst>
            <pc:docMk/>
            <pc:sldMk cId="3214792371" sldId="684"/>
            <ac:picMk id="5" creationId="{5DEF472B-C7BD-4BD1-A3F6-16731C9C680C}"/>
          </ac:picMkLst>
        </pc:picChg>
        <pc:picChg chg="mod">
          <ac:chgData name="Park Sanghoon" userId="5a62fe4a158f2fef" providerId="LiveId" clId="{D66F2016-544B-4980-9EE2-36FC58FC28EB}" dt="2022-02-15T16:34:19.155" v="1081" actId="1076"/>
          <ac:picMkLst>
            <pc:docMk/>
            <pc:sldMk cId="3214792371" sldId="684"/>
            <ac:picMk id="7" creationId="{6E576170-A08A-4936-8FC1-A3ADE7EDD21F}"/>
          </ac:picMkLst>
        </pc:picChg>
      </pc:sldChg>
      <pc:sldChg chg="addSp modSp mod">
        <pc:chgData name="Park Sanghoon" userId="5a62fe4a158f2fef" providerId="LiveId" clId="{D66F2016-544B-4980-9EE2-36FC58FC28EB}" dt="2022-02-15T16:45:35.959" v="1330" actId="20577"/>
        <pc:sldMkLst>
          <pc:docMk/>
          <pc:sldMk cId="1569932435" sldId="685"/>
        </pc:sldMkLst>
        <pc:spChg chg="mod">
          <ac:chgData name="Park Sanghoon" userId="5a62fe4a158f2fef" providerId="LiveId" clId="{D66F2016-544B-4980-9EE2-36FC58FC28EB}" dt="2022-02-15T16:45:35.959" v="1330" actId="20577"/>
          <ac:spMkLst>
            <pc:docMk/>
            <pc:sldMk cId="1569932435" sldId="685"/>
            <ac:spMk id="2" creationId="{2CDFB446-047F-4125-A8BC-A70B2E84EE39}"/>
          </ac:spMkLst>
        </pc:spChg>
        <pc:picChg chg="add mod">
          <ac:chgData name="Park Sanghoon" userId="5a62fe4a158f2fef" providerId="LiveId" clId="{D66F2016-544B-4980-9EE2-36FC58FC28EB}" dt="2022-02-15T16:38:02.176" v="1166" actId="1076"/>
          <ac:picMkLst>
            <pc:docMk/>
            <pc:sldMk cId="1569932435" sldId="685"/>
            <ac:picMk id="1026" creationId="{DCB116FB-3B5E-4598-9F85-00C10EBF696F}"/>
          </ac:picMkLst>
        </pc:picChg>
      </pc:sldChg>
      <pc:sldChg chg="addSp modSp mod">
        <pc:chgData name="Park Sanghoon" userId="5a62fe4a158f2fef" providerId="LiveId" clId="{D66F2016-544B-4980-9EE2-36FC58FC28EB}" dt="2022-02-15T17:08:36.402" v="1695" actId="20577"/>
        <pc:sldMkLst>
          <pc:docMk/>
          <pc:sldMk cId="4222822903" sldId="686"/>
        </pc:sldMkLst>
        <pc:spChg chg="mod">
          <ac:chgData name="Park Sanghoon" userId="5a62fe4a158f2fef" providerId="LiveId" clId="{D66F2016-544B-4980-9EE2-36FC58FC28EB}" dt="2022-02-15T17:08:36.402" v="1695" actId="20577"/>
          <ac:spMkLst>
            <pc:docMk/>
            <pc:sldMk cId="4222822903" sldId="686"/>
            <ac:spMk id="2" creationId="{2CDFB446-047F-4125-A8BC-A70B2E84EE39}"/>
          </ac:spMkLst>
        </pc:spChg>
        <pc:spChg chg="add mod">
          <ac:chgData name="Park Sanghoon" userId="5a62fe4a158f2fef" providerId="LiveId" clId="{D66F2016-544B-4980-9EE2-36FC58FC28EB}" dt="2022-02-15T15:41:46.560" v="601" actId="1076"/>
          <ac:spMkLst>
            <pc:docMk/>
            <pc:sldMk cId="4222822903" sldId="686"/>
            <ac:spMk id="7" creationId="{23E3503D-A2B2-4A78-A0EF-BEC8297A8635}"/>
          </ac:spMkLst>
        </pc:spChg>
        <pc:picChg chg="mod">
          <ac:chgData name="Park Sanghoon" userId="5a62fe4a158f2fef" providerId="LiveId" clId="{D66F2016-544B-4980-9EE2-36FC58FC28EB}" dt="2022-02-15T15:41:37.182" v="598" actId="1076"/>
          <ac:picMkLst>
            <pc:docMk/>
            <pc:sldMk cId="4222822903" sldId="686"/>
            <ac:picMk id="505" creationId="{69DA7209-EF07-4630-8A79-218A2623DD23}"/>
          </ac:picMkLst>
        </pc:picChg>
        <pc:picChg chg="mod">
          <ac:chgData name="Park Sanghoon" userId="5a62fe4a158f2fef" providerId="LiveId" clId="{D66F2016-544B-4980-9EE2-36FC58FC28EB}" dt="2022-02-15T15:41:37.182" v="598" actId="1076"/>
          <ac:picMkLst>
            <pc:docMk/>
            <pc:sldMk cId="4222822903" sldId="686"/>
            <ac:picMk id="507" creationId="{3B7ECBC2-17DC-4EFF-ABF4-C89CFE8E372A}"/>
          </ac:picMkLst>
        </pc:picChg>
        <pc:picChg chg="mod">
          <ac:chgData name="Park Sanghoon" userId="5a62fe4a158f2fef" providerId="LiveId" clId="{D66F2016-544B-4980-9EE2-36FC58FC28EB}" dt="2022-02-15T15:41:42.882" v="600" actId="14100"/>
          <ac:picMkLst>
            <pc:docMk/>
            <pc:sldMk cId="4222822903" sldId="686"/>
            <ac:picMk id="509" creationId="{6A10F525-B4FB-4D91-B619-5E4296B2BF27}"/>
          </ac:picMkLst>
        </pc:picChg>
      </pc:sldChg>
      <pc:sldChg chg="modSp mod">
        <pc:chgData name="Park Sanghoon" userId="5a62fe4a158f2fef" providerId="LiveId" clId="{D66F2016-544B-4980-9EE2-36FC58FC28EB}" dt="2022-02-15T15:30:50.043" v="370" actId="1076"/>
        <pc:sldMkLst>
          <pc:docMk/>
          <pc:sldMk cId="690546619" sldId="687"/>
        </pc:sldMkLst>
        <pc:spChg chg="mod">
          <ac:chgData name="Park Sanghoon" userId="5a62fe4a158f2fef" providerId="LiveId" clId="{D66F2016-544B-4980-9EE2-36FC58FC28EB}" dt="2022-02-15T15:30:40.983" v="367" actId="20577"/>
          <ac:spMkLst>
            <pc:docMk/>
            <pc:sldMk cId="690546619" sldId="687"/>
            <ac:spMk id="2" creationId="{2CDFB446-047F-4125-A8BC-A70B2E84EE39}"/>
          </ac:spMkLst>
        </pc:spChg>
        <pc:picChg chg="mod">
          <ac:chgData name="Park Sanghoon" userId="5a62fe4a158f2fef" providerId="LiveId" clId="{D66F2016-544B-4980-9EE2-36FC58FC28EB}" dt="2022-02-15T15:30:47.570" v="369" actId="14100"/>
          <ac:picMkLst>
            <pc:docMk/>
            <pc:sldMk cId="690546619" sldId="687"/>
            <ac:picMk id="5" creationId="{43C28B3C-A016-4561-851D-E58F99BCD594}"/>
          </ac:picMkLst>
        </pc:picChg>
        <pc:picChg chg="mod">
          <ac:chgData name="Park Sanghoon" userId="5a62fe4a158f2fef" providerId="LiveId" clId="{D66F2016-544B-4980-9EE2-36FC58FC28EB}" dt="2022-02-15T15:30:50.043" v="370" actId="1076"/>
          <ac:picMkLst>
            <pc:docMk/>
            <pc:sldMk cId="690546619" sldId="687"/>
            <ac:picMk id="7" creationId="{1004CA61-A19F-40E2-B7EC-E24FB306CA84}"/>
          </ac:picMkLst>
        </pc:picChg>
      </pc:sldChg>
      <pc:sldChg chg="addSp delSp modSp mod">
        <pc:chgData name="Park Sanghoon" userId="5a62fe4a158f2fef" providerId="LiveId" clId="{D66F2016-544B-4980-9EE2-36FC58FC28EB}" dt="2022-02-15T16:53:53.146" v="1344" actId="14100"/>
        <pc:sldMkLst>
          <pc:docMk/>
          <pc:sldMk cId="1397217659" sldId="688"/>
        </pc:sldMkLst>
        <pc:spChg chg="mod">
          <ac:chgData name="Park Sanghoon" userId="5a62fe4a158f2fef" providerId="LiveId" clId="{D66F2016-544B-4980-9EE2-36FC58FC28EB}" dt="2022-02-15T15:37:17.583" v="463" actId="20577"/>
          <ac:spMkLst>
            <pc:docMk/>
            <pc:sldMk cId="1397217659" sldId="688"/>
            <ac:spMk id="2" creationId="{2CDFB446-047F-4125-A8BC-A70B2E84EE39}"/>
          </ac:spMkLst>
        </pc:spChg>
        <pc:picChg chg="del mod">
          <ac:chgData name="Park Sanghoon" userId="5a62fe4a158f2fef" providerId="LiveId" clId="{D66F2016-544B-4980-9EE2-36FC58FC28EB}" dt="2022-02-15T16:53:38.474" v="1337" actId="478"/>
          <ac:picMkLst>
            <pc:docMk/>
            <pc:sldMk cId="1397217659" sldId="688"/>
            <ac:picMk id="5" creationId="{6C23FB85-4C54-4F21-B1D7-6C7DA297A6A6}"/>
          </ac:picMkLst>
        </pc:picChg>
        <pc:picChg chg="add mod">
          <ac:chgData name="Park Sanghoon" userId="5a62fe4a158f2fef" providerId="LiveId" clId="{D66F2016-544B-4980-9EE2-36FC58FC28EB}" dt="2022-02-15T16:53:43.693" v="1341" actId="1076"/>
          <ac:picMkLst>
            <pc:docMk/>
            <pc:sldMk cId="1397217659" sldId="688"/>
            <ac:picMk id="6" creationId="{0A9D256E-7EDD-4A35-BBFD-0EC3A06FE684}"/>
          </ac:picMkLst>
        </pc:picChg>
        <pc:picChg chg="mod">
          <ac:chgData name="Park Sanghoon" userId="5a62fe4a158f2fef" providerId="LiveId" clId="{D66F2016-544B-4980-9EE2-36FC58FC28EB}" dt="2022-02-15T16:53:53.146" v="1344" actId="14100"/>
          <ac:picMkLst>
            <pc:docMk/>
            <pc:sldMk cId="1397217659" sldId="688"/>
            <ac:picMk id="7" creationId="{6C594D93-2434-4FB2-BC8C-84A312EC489F}"/>
          </ac:picMkLst>
        </pc:picChg>
      </pc:sldChg>
      <pc:sldChg chg="addSp modSp mod">
        <pc:chgData name="Park Sanghoon" userId="5a62fe4a158f2fef" providerId="LiveId" clId="{D66F2016-544B-4980-9EE2-36FC58FC28EB}" dt="2022-02-15T16:40:29.256" v="1205" actId="20577"/>
        <pc:sldMkLst>
          <pc:docMk/>
          <pc:sldMk cId="4106300271" sldId="689"/>
        </pc:sldMkLst>
        <pc:spChg chg="mod">
          <ac:chgData name="Park Sanghoon" userId="5a62fe4a158f2fef" providerId="LiveId" clId="{D66F2016-544B-4980-9EE2-36FC58FC28EB}" dt="2022-02-15T16:40:29.256" v="1205" actId="20577"/>
          <ac:spMkLst>
            <pc:docMk/>
            <pc:sldMk cId="4106300271" sldId="689"/>
            <ac:spMk id="2" creationId="{2CDFB446-047F-4125-A8BC-A70B2E84EE39}"/>
          </ac:spMkLst>
        </pc:spChg>
        <pc:picChg chg="add mod">
          <ac:chgData name="Park Sanghoon" userId="5a62fe4a158f2fef" providerId="LiveId" clId="{D66F2016-544B-4980-9EE2-36FC58FC28EB}" dt="2022-02-15T16:39:14.195" v="1176" actId="14100"/>
          <ac:picMkLst>
            <pc:docMk/>
            <pc:sldMk cId="4106300271" sldId="689"/>
            <ac:picMk id="2050" creationId="{E3E45D3B-F1CB-4EC1-975E-D866A1F0F5F3}"/>
          </ac:picMkLst>
        </pc:picChg>
        <pc:picChg chg="add mod">
          <ac:chgData name="Park Sanghoon" userId="5a62fe4a158f2fef" providerId="LiveId" clId="{D66F2016-544B-4980-9EE2-36FC58FC28EB}" dt="2022-02-15T16:39:08.454" v="1174" actId="14100"/>
          <ac:picMkLst>
            <pc:docMk/>
            <pc:sldMk cId="4106300271" sldId="689"/>
            <ac:picMk id="2052" creationId="{6D0F3C12-1A90-491C-A82B-A899A301A327}"/>
          </ac:picMkLst>
        </pc:picChg>
      </pc:sldChg>
      <pc:sldChg chg="modSp mod">
        <pc:chgData name="Park Sanghoon" userId="5a62fe4a158f2fef" providerId="LiveId" clId="{D66F2016-544B-4980-9EE2-36FC58FC28EB}" dt="2022-02-15T16:45:25.135" v="1328" actId="113"/>
        <pc:sldMkLst>
          <pc:docMk/>
          <pc:sldMk cId="1717197438" sldId="690"/>
        </pc:sldMkLst>
        <pc:spChg chg="mod">
          <ac:chgData name="Park Sanghoon" userId="5a62fe4a158f2fef" providerId="LiveId" clId="{D66F2016-544B-4980-9EE2-36FC58FC28EB}" dt="2022-02-15T16:45:25.135" v="1328" actId="113"/>
          <ac:spMkLst>
            <pc:docMk/>
            <pc:sldMk cId="1717197438" sldId="690"/>
            <ac:spMk id="2" creationId="{2CDFB446-047F-4125-A8BC-A70B2E84EE39}"/>
          </ac:spMkLst>
        </pc:spChg>
        <pc:picChg chg="mod">
          <ac:chgData name="Park Sanghoon" userId="5a62fe4a158f2fef" providerId="LiveId" clId="{D66F2016-544B-4980-9EE2-36FC58FC28EB}" dt="2022-02-15T16:42:19.861" v="1260" actId="1076"/>
          <ac:picMkLst>
            <pc:docMk/>
            <pc:sldMk cId="1717197438" sldId="690"/>
            <ac:picMk id="5" creationId="{D3988AEA-5264-487B-8AC1-307A7021F77B}"/>
          </ac:picMkLst>
        </pc:picChg>
        <pc:picChg chg="mod">
          <ac:chgData name="Park Sanghoon" userId="5a62fe4a158f2fef" providerId="LiveId" clId="{D66F2016-544B-4980-9EE2-36FC58FC28EB}" dt="2022-02-15T16:42:17.852" v="1259" actId="1076"/>
          <ac:picMkLst>
            <pc:docMk/>
            <pc:sldMk cId="1717197438" sldId="690"/>
            <ac:picMk id="7" creationId="{4FC76B1C-F095-4F40-AE74-43FAC40B76FD}"/>
          </ac:picMkLst>
        </pc:picChg>
        <pc:picChg chg="mod">
          <ac:chgData name="Park Sanghoon" userId="5a62fe4a158f2fef" providerId="LiveId" clId="{D66F2016-544B-4980-9EE2-36FC58FC28EB}" dt="2022-02-15T16:42:14.864" v="1258" actId="1076"/>
          <ac:picMkLst>
            <pc:docMk/>
            <pc:sldMk cId="1717197438" sldId="690"/>
            <ac:picMk id="1026" creationId="{E1E01E8B-1AB1-406D-9848-6130C011495E}"/>
          </ac:picMkLst>
        </pc:picChg>
      </pc:sldChg>
      <pc:sldChg chg="modSp mod">
        <pc:chgData name="Park Sanghoon" userId="5a62fe4a158f2fef" providerId="LiveId" clId="{D66F2016-544B-4980-9EE2-36FC58FC28EB}" dt="2022-02-15T16:32:58.950" v="1024" actId="113"/>
        <pc:sldMkLst>
          <pc:docMk/>
          <pc:sldMk cId="2210045944" sldId="691"/>
        </pc:sldMkLst>
        <pc:spChg chg="mod">
          <ac:chgData name="Park Sanghoon" userId="5a62fe4a158f2fef" providerId="LiveId" clId="{D66F2016-544B-4980-9EE2-36FC58FC28EB}" dt="2022-02-15T16:32:58.950" v="1024" actId="113"/>
          <ac:spMkLst>
            <pc:docMk/>
            <pc:sldMk cId="2210045944" sldId="691"/>
            <ac:spMk id="2" creationId="{2CDFB446-047F-4125-A8BC-A70B2E84EE39}"/>
          </ac:spMkLst>
        </pc:spChg>
        <pc:picChg chg="mod">
          <ac:chgData name="Park Sanghoon" userId="5a62fe4a158f2fef" providerId="LiveId" clId="{D66F2016-544B-4980-9EE2-36FC58FC28EB}" dt="2022-02-15T16:32:54.821" v="1022" actId="1076"/>
          <ac:picMkLst>
            <pc:docMk/>
            <pc:sldMk cId="2210045944" sldId="691"/>
            <ac:picMk id="6" creationId="{9FD881AC-6738-4344-B835-1D5083BA9999}"/>
          </ac:picMkLst>
        </pc:picChg>
      </pc:sldChg>
      <pc:sldChg chg="delSp modSp mod">
        <pc:chgData name="Park Sanghoon" userId="5a62fe4a158f2fef" providerId="LiveId" clId="{D66F2016-544B-4980-9EE2-36FC58FC28EB}" dt="2022-02-15T17:14:58.309" v="1864" actId="1076"/>
        <pc:sldMkLst>
          <pc:docMk/>
          <pc:sldMk cId="1097987979" sldId="692"/>
        </pc:sldMkLst>
        <pc:spChg chg="mod">
          <ac:chgData name="Park Sanghoon" userId="5a62fe4a158f2fef" providerId="LiveId" clId="{D66F2016-544B-4980-9EE2-36FC58FC28EB}" dt="2022-02-15T15:49:54.841" v="915" actId="20577"/>
          <ac:spMkLst>
            <pc:docMk/>
            <pc:sldMk cId="1097987979" sldId="692"/>
            <ac:spMk id="2" creationId="{2CDFB446-047F-4125-A8BC-A70B2E84EE39}"/>
          </ac:spMkLst>
        </pc:spChg>
        <pc:picChg chg="mod">
          <ac:chgData name="Park Sanghoon" userId="5a62fe4a158f2fef" providerId="LiveId" clId="{D66F2016-544B-4980-9EE2-36FC58FC28EB}" dt="2022-02-15T17:14:58.309" v="1864" actId="1076"/>
          <ac:picMkLst>
            <pc:docMk/>
            <pc:sldMk cId="1097987979" sldId="692"/>
            <ac:picMk id="4" creationId="{DAEAEE47-6A57-4284-A7C7-70D6C218CBBA}"/>
          </ac:picMkLst>
        </pc:picChg>
        <pc:picChg chg="del mod">
          <ac:chgData name="Park Sanghoon" userId="5a62fe4a158f2fef" providerId="LiveId" clId="{D66F2016-544B-4980-9EE2-36FC58FC28EB}" dt="2022-02-15T15:48:49.885" v="836" actId="478"/>
          <ac:picMkLst>
            <pc:docMk/>
            <pc:sldMk cId="1097987979" sldId="692"/>
            <ac:picMk id="501" creationId="{D6EBA0E3-F2EB-47F7-B8FB-E1DD9849AD3E}"/>
          </ac:picMkLst>
        </pc:picChg>
        <pc:picChg chg="del mod">
          <ac:chgData name="Park Sanghoon" userId="5a62fe4a158f2fef" providerId="LiveId" clId="{D66F2016-544B-4980-9EE2-36FC58FC28EB}" dt="2022-02-15T15:48:49.885" v="836" actId="478"/>
          <ac:picMkLst>
            <pc:docMk/>
            <pc:sldMk cId="1097987979" sldId="692"/>
            <ac:picMk id="503" creationId="{58EC2471-3C54-4FD1-A6D9-11DC09F441C5}"/>
          </ac:picMkLst>
        </pc:picChg>
      </pc:sldChg>
      <pc:sldChg chg="addSp delSp modSp add mod">
        <pc:chgData name="Park Sanghoon" userId="5a62fe4a158f2fef" providerId="LiveId" clId="{D66F2016-544B-4980-9EE2-36FC58FC28EB}" dt="2022-02-15T17:12:57.365" v="1841"/>
        <pc:sldMkLst>
          <pc:docMk/>
          <pc:sldMk cId="1310467841" sldId="693"/>
        </pc:sldMkLst>
        <pc:spChg chg="mod">
          <ac:chgData name="Park Sanghoon" userId="5a62fe4a158f2fef" providerId="LiveId" clId="{D66F2016-544B-4980-9EE2-36FC58FC28EB}" dt="2022-02-15T17:11:06.571" v="1812" actId="6549"/>
          <ac:spMkLst>
            <pc:docMk/>
            <pc:sldMk cId="1310467841" sldId="693"/>
            <ac:spMk id="2" creationId="{2CDFB446-047F-4125-A8BC-A70B2E84EE39}"/>
          </ac:spMkLst>
        </pc:spChg>
        <pc:spChg chg="del">
          <ac:chgData name="Park Sanghoon" userId="5a62fe4a158f2fef" providerId="LiveId" clId="{D66F2016-544B-4980-9EE2-36FC58FC28EB}" dt="2022-02-15T17:09:43.047" v="1799" actId="478"/>
          <ac:spMkLst>
            <pc:docMk/>
            <pc:sldMk cId="1310467841" sldId="693"/>
            <ac:spMk id="7" creationId="{23E3503D-A2B2-4A78-A0EF-BEC8297A8635}"/>
          </ac:spMkLst>
        </pc:spChg>
        <pc:spChg chg="add mod">
          <ac:chgData name="Park Sanghoon" userId="5a62fe4a158f2fef" providerId="LiveId" clId="{D66F2016-544B-4980-9EE2-36FC58FC28EB}" dt="2022-02-15T17:09:46.129" v="1801"/>
          <ac:spMkLst>
            <pc:docMk/>
            <pc:sldMk cId="1310467841" sldId="693"/>
            <ac:spMk id="9" creationId="{8F085D7E-3E6D-447B-BA8C-96AF95E756F2}"/>
          </ac:spMkLst>
        </pc:spChg>
        <pc:spChg chg="add mod">
          <ac:chgData name="Park Sanghoon" userId="5a62fe4a158f2fef" providerId="LiveId" clId="{D66F2016-544B-4980-9EE2-36FC58FC28EB}" dt="2022-02-15T17:09:46.129" v="1801"/>
          <ac:spMkLst>
            <pc:docMk/>
            <pc:sldMk cId="1310467841" sldId="693"/>
            <ac:spMk id="10" creationId="{402A33CB-85BC-4A4B-9D61-106C17E2662F}"/>
          </ac:spMkLst>
        </pc:spChg>
        <pc:spChg chg="add mod">
          <ac:chgData name="Park Sanghoon" userId="5a62fe4a158f2fef" providerId="LiveId" clId="{D66F2016-544B-4980-9EE2-36FC58FC28EB}" dt="2022-02-15T17:09:46.129" v="1801"/>
          <ac:spMkLst>
            <pc:docMk/>
            <pc:sldMk cId="1310467841" sldId="693"/>
            <ac:spMk id="11" creationId="{EC21CFCC-3839-4A76-AA41-C0C7AE05B9C2}"/>
          </ac:spMkLst>
        </pc:spChg>
        <pc:spChg chg="add mod">
          <ac:chgData name="Park Sanghoon" userId="5a62fe4a158f2fef" providerId="LiveId" clId="{D66F2016-544B-4980-9EE2-36FC58FC28EB}" dt="2022-02-15T17:09:46.129" v="1801"/>
          <ac:spMkLst>
            <pc:docMk/>
            <pc:sldMk cId="1310467841" sldId="693"/>
            <ac:spMk id="14" creationId="{3BE5F67A-5591-4784-AEBA-A885F97B3C1F}"/>
          </ac:spMkLst>
        </pc:spChg>
        <pc:spChg chg="add mod">
          <ac:chgData name="Park Sanghoon" userId="5a62fe4a158f2fef" providerId="LiveId" clId="{D66F2016-544B-4980-9EE2-36FC58FC28EB}" dt="2022-02-15T17:09:46.129" v="1801"/>
          <ac:spMkLst>
            <pc:docMk/>
            <pc:sldMk cId="1310467841" sldId="693"/>
            <ac:spMk id="15" creationId="{C376BA42-65D5-44E9-8775-1FFB529FF390}"/>
          </ac:spMkLst>
        </pc:spChg>
        <pc:spChg chg="add mod">
          <ac:chgData name="Park Sanghoon" userId="5a62fe4a158f2fef" providerId="LiveId" clId="{D66F2016-544B-4980-9EE2-36FC58FC28EB}" dt="2022-02-15T17:09:46.129" v="1801"/>
          <ac:spMkLst>
            <pc:docMk/>
            <pc:sldMk cId="1310467841" sldId="693"/>
            <ac:spMk id="16" creationId="{06C3A1C4-1A7B-477E-9D01-65367DFFF918}"/>
          </ac:spMkLst>
        </pc:spChg>
        <pc:spChg chg="add mod">
          <ac:chgData name="Park Sanghoon" userId="5a62fe4a158f2fef" providerId="LiveId" clId="{D66F2016-544B-4980-9EE2-36FC58FC28EB}" dt="2022-02-15T17:09:46.129" v="1801"/>
          <ac:spMkLst>
            <pc:docMk/>
            <pc:sldMk cId="1310467841" sldId="693"/>
            <ac:spMk id="17" creationId="{5C089F2D-6346-43F2-AC22-42596DC208C0}"/>
          </ac:spMkLst>
        </pc:spChg>
        <pc:spChg chg="add mod">
          <ac:chgData name="Park Sanghoon" userId="5a62fe4a158f2fef" providerId="LiveId" clId="{D66F2016-544B-4980-9EE2-36FC58FC28EB}" dt="2022-02-15T17:10:16.545" v="1807"/>
          <ac:spMkLst>
            <pc:docMk/>
            <pc:sldMk cId="1310467841" sldId="693"/>
            <ac:spMk id="19" creationId="{D3099119-B629-40B8-A7A3-3D3E2364A1C4}"/>
          </ac:spMkLst>
        </pc:spChg>
        <pc:spChg chg="add mod">
          <ac:chgData name="Park Sanghoon" userId="5a62fe4a158f2fef" providerId="LiveId" clId="{D66F2016-544B-4980-9EE2-36FC58FC28EB}" dt="2022-02-15T17:10:16.545" v="1807"/>
          <ac:spMkLst>
            <pc:docMk/>
            <pc:sldMk cId="1310467841" sldId="693"/>
            <ac:spMk id="20" creationId="{4BEFB4D2-DA82-4C8F-B107-99CA75832636}"/>
          </ac:spMkLst>
        </pc:spChg>
        <pc:spChg chg="add mod">
          <ac:chgData name="Park Sanghoon" userId="5a62fe4a158f2fef" providerId="LiveId" clId="{D66F2016-544B-4980-9EE2-36FC58FC28EB}" dt="2022-02-15T17:10:16.545" v="1807"/>
          <ac:spMkLst>
            <pc:docMk/>
            <pc:sldMk cId="1310467841" sldId="693"/>
            <ac:spMk id="21" creationId="{56D4C13F-06EE-4F7E-B524-E7B46877A28D}"/>
          </ac:spMkLst>
        </pc:spChg>
        <pc:spChg chg="add mod">
          <ac:chgData name="Park Sanghoon" userId="5a62fe4a158f2fef" providerId="LiveId" clId="{D66F2016-544B-4980-9EE2-36FC58FC28EB}" dt="2022-02-15T17:10:16.545" v="1807"/>
          <ac:spMkLst>
            <pc:docMk/>
            <pc:sldMk cId="1310467841" sldId="693"/>
            <ac:spMk id="22" creationId="{FC259FAD-9294-4DF3-A39E-2A631B073B73}"/>
          </ac:spMkLst>
        </pc:spChg>
        <pc:spChg chg="add mod">
          <ac:chgData name="Park Sanghoon" userId="5a62fe4a158f2fef" providerId="LiveId" clId="{D66F2016-544B-4980-9EE2-36FC58FC28EB}" dt="2022-02-15T17:10:16.545" v="1807"/>
          <ac:spMkLst>
            <pc:docMk/>
            <pc:sldMk cId="1310467841" sldId="693"/>
            <ac:spMk id="25" creationId="{0F01E5D3-4D00-4C43-8FB0-414FF7CEA24C}"/>
          </ac:spMkLst>
        </pc:spChg>
        <pc:spChg chg="add mod">
          <ac:chgData name="Park Sanghoon" userId="5a62fe4a158f2fef" providerId="LiveId" clId="{D66F2016-544B-4980-9EE2-36FC58FC28EB}" dt="2022-02-15T17:10:16.545" v="1807"/>
          <ac:spMkLst>
            <pc:docMk/>
            <pc:sldMk cId="1310467841" sldId="693"/>
            <ac:spMk id="26" creationId="{EB0982E8-0A43-4868-A6F9-310A869FC2CE}"/>
          </ac:spMkLst>
        </pc:spChg>
        <pc:spChg chg="add mod">
          <ac:chgData name="Park Sanghoon" userId="5a62fe4a158f2fef" providerId="LiveId" clId="{D66F2016-544B-4980-9EE2-36FC58FC28EB}" dt="2022-02-15T17:10:16.545" v="1807"/>
          <ac:spMkLst>
            <pc:docMk/>
            <pc:sldMk cId="1310467841" sldId="693"/>
            <ac:spMk id="27" creationId="{F9025CC3-3CE6-4B1F-9ECC-5CA21CF28AA4}"/>
          </ac:spMkLst>
        </pc:spChg>
        <pc:spChg chg="add mod">
          <ac:chgData name="Park Sanghoon" userId="5a62fe4a158f2fef" providerId="LiveId" clId="{D66F2016-544B-4980-9EE2-36FC58FC28EB}" dt="2022-02-15T17:10:16.545" v="1807"/>
          <ac:spMkLst>
            <pc:docMk/>
            <pc:sldMk cId="1310467841" sldId="693"/>
            <ac:spMk id="28" creationId="{0CBAEA5E-340A-41CA-B69E-3D0DD6AB1072}"/>
          </ac:spMkLst>
        </pc:spChg>
        <pc:spChg chg="add mod">
          <ac:chgData name="Park Sanghoon" userId="5a62fe4a158f2fef" providerId="LiveId" clId="{D66F2016-544B-4980-9EE2-36FC58FC28EB}" dt="2022-02-15T17:11:22.152" v="1815"/>
          <ac:spMkLst>
            <pc:docMk/>
            <pc:sldMk cId="1310467841" sldId="693"/>
            <ac:spMk id="34" creationId="{72D0C35B-B76B-4195-BE28-88452FB5BBCD}"/>
          </ac:spMkLst>
        </pc:spChg>
        <pc:spChg chg="add mod">
          <ac:chgData name="Park Sanghoon" userId="5a62fe4a158f2fef" providerId="LiveId" clId="{D66F2016-544B-4980-9EE2-36FC58FC28EB}" dt="2022-02-15T17:12:57.365" v="1841"/>
          <ac:spMkLst>
            <pc:docMk/>
            <pc:sldMk cId="1310467841" sldId="693"/>
            <ac:spMk id="40" creationId="{EF041656-501A-406B-ABCF-C61300F73D7C}"/>
          </ac:spMkLst>
        </pc:spChg>
        <pc:spChg chg="add mod">
          <ac:chgData name="Park Sanghoon" userId="5a62fe4a158f2fef" providerId="LiveId" clId="{D66F2016-544B-4980-9EE2-36FC58FC28EB}" dt="2022-02-15T17:12:57.365" v="1841"/>
          <ac:spMkLst>
            <pc:docMk/>
            <pc:sldMk cId="1310467841" sldId="693"/>
            <ac:spMk id="41" creationId="{E9BB4AC1-4FB5-4F3F-A399-BBB365D4599C}"/>
          </ac:spMkLst>
        </pc:spChg>
        <pc:spChg chg="add mod">
          <ac:chgData name="Park Sanghoon" userId="5a62fe4a158f2fef" providerId="LiveId" clId="{D66F2016-544B-4980-9EE2-36FC58FC28EB}" dt="2022-02-15T17:12:57.365" v="1841"/>
          <ac:spMkLst>
            <pc:docMk/>
            <pc:sldMk cId="1310467841" sldId="693"/>
            <ac:spMk id="44" creationId="{4022F3D1-B3F9-4BC5-9CF9-1C1D249B02CD}"/>
          </ac:spMkLst>
        </pc:spChg>
        <pc:spChg chg="add mod">
          <ac:chgData name="Park Sanghoon" userId="5a62fe4a158f2fef" providerId="LiveId" clId="{D66F2016-544B-4980-9EE2-36FC58FC28EB}" dt="2022-02-15T17:12:57.365" v="1841"/>
          <ac:spMkLst>
            <pc:docMk/>
            <pc:sldMk cId="1310467841" sldId="693"/>
            <ac:spMk id="45" creationId="{FAE72ADC-00A5-48FE-817C-310528EC0737}"/>
          </ac:spMkLst>
        </pc:spChg>
        <pc:spChg chg="add mod">
          <ac:chgData name="Park Sanghoon" userId="5a62fe4a158f2fef" providerId="LiveId" clId="{D66F2016-544B-4980-9EE2-36FC58FC28EB}" dt="2022-02-15T17:12:57.365" v="1841"/>
          <ac:spMkLst>
            <pc:docMk/>
            <pc:sldMk cId="1310467841" sldId="693"/>
            <ac:spMk id="46" creationId="{5163EF1F-2B93-40F3-A32A-C99DDB27ADC6}"/>
          </ac:spMkLst>
        </pc:spChg>
        <pc:grpChg chg="add mod">
          <ac:chgData name="Park Sanghoon" userId="5a62fe4a158f2fef" providerId="LiveId" clId="{D66F2016-544B-4980-9EE2-36FC58FC28EB}" dt="2022-02-15T17:09:46.129" v="1801"/>
          <ac:grpSpMkLst>
            <pc:docMk/>
            <pc:sldMk cId="1310467841" sldId="693"/>
            <ac:grpSpMk id="12" creationId="{AEA89192-9613-4CEB-A509-4CFFB327531E}"/>
          </ac:grpSpMkLst>
        </pc:grpChg>
        <pc:picChg chg="add del mod">
          <ac:chgData name="Park Sanghoon" userId="5a62fe4a158f2fef" providerId="LiveId" clId="{D66F2016-544B-4980-9EE2-36FC58FC28EB}" dt="2022-02-15T17:10:04.076" v="1805" actId="478"/>
          <ac:picMkLst>
            <pc:docMk/>
            <pc:sldMk cId="1310467841" sldId="693"/>
            <ac:picMk id="4" creationId="{807B0807-C8F8-4DD2-976D-B73F6CE6F6C1}"/>
          </ac:picMkLst>
        </pc:picChg>
        <pc:picChg chg="add mod">
          <ac:chgData name="Park Sanghoon" userId="5a62fe4a158f2fef" providerId="LiveId" clId="{D66F2016-544B-4980-9EE2-36FC58FC28EB}" dt="2022-02-15T17:11:09.699" v="1813" actId="1076"/>
          <ac:picMkLst>
            <pc:docMk/>
            <pc:sldMk cId="1310467841" sldId="693"/>
            <ac:picMk id="5" creationId="{E0B15B3B-1B88-4FEF-9EC6-2DAC7404E57D}"/>
          </ac:picMkLst>
        </pc:picChg>
        <pc:picChg chg="add mod">
          <ac:chgData name="Park Sanghoon" userId="5a62fe4a158f2fef" providerId="LiveId" clId="{D66F2016-544B-4980-9EE2-36FC58FC28EB}" dt="2022-02-15T17:11:31.245" v="1819" actId="1076"/>
          <ac:picMkLst>
            <pc:docMk/>
            <pc:sldMk cId="1310467841" sldId="693"/>
            <ac:picMk id="6" creationId="{70F3C611-1112-4358-9D33-7BB827FB3393}"/>
          </ac:picMkLst>
        </pc:picChg>
        <pc:picChg chg="add mod">
          <ac:chgData name="Park Sanghoon" userId="5a62fe4a158f2fef" providerId="LiveId" clId="{D66F2016-544B-4980-9EE2-36FC58FC28EB}" dt="2022-02-15T17:09:46.129" v="1801"/>
          <ac:picMkLst>
            <pc:docMk/>
            <pc:sldMk cId="1310467841" sldId="693"/>
            <ac:picMk id="8" creationId="{5AF7CE40-7C1B-41CB-A6FD-4640E63F5105}"/>
          </ac:picMkLst>
        </pc:picChg>
        <pc:picChg chg="add mod">
          <ac:chgData name="Park Sanghoon" userId="5a62fe4a158f2fef" providerId="LiveId" clId="{D66F2016-544B-4980-9EE2-36FC58FC28EB}" dt="2022-02-15T17:09:46.129" v="1801"/>
          <ac:picMkLst>
            <pc:docMk/>
            <pc:sldMk cId="1310467841" sldId="693"/>
            <ac:picMk id="13" creationId="{9618311D-64D8-4A39-BB38-792165ABAB96}"/>
          </ac:picMkLst>
        </pc:picChg>
        <pc:picChg chg="add mod">
          <ac:chgData name="Park Sanghoon" userId="5a62fe4a158f2fef" providerId="LiveId" clId="{D66F2016-544B-4980-9EE2-36FC58FC28EB}" dt="2022-02-15T17:10:16.545" v="1807"/>
          <ac:picMkLst>
            <pc:docMk/>
            <pc:sldMk cId="1310467841" sldId="693"/>
            <ac:picMk id="23" creationId="{F3B2576C-5F4A-4E27-807F-8F972B2FDBCC}"/>
          </ac:picMkLst>
        </pc:picChg>
        <pc:picChg chg="add mod">
          <ac:chgData name="Park Sanghoon" userId="5a62fe4a158f2fef" providerId="LiveId" clId="{D66F2016-544B-4980-9EE2-36FC58FC28EB}" dt="2022-02-15T17:10:16.545" v="1807"/>
          <ac:picMkLst>
            <pc:docMk/>
            <pc:sldMk cId="1310467841" sldId="693"/>
            <ac:picMk id="24" creationId="{4957C448-6B2C-4AC1-BFD2-FDF49C1183FB}"/>
          </ac:picMkLst>
        </pc:picChg>
        <pc:picChg chg="add mod">
          <ac:chgData name="Park Sanghoon" userId="5a62fe4a158f2fef" providerId="LiveId" clId="{D66F2016-544B-4980-9EE2-36FC58FC28EB}" dt="2022-02-15T17:10:16.545" v="1807"/>
          <ac:picMkLst>
            <pc:docMk/>
            <pc:sldMk cId="1310467841" sldId="693"/>
            <ac:picMk id="29" creationId="{76C5DCE7-6831-45EB-AE54-21889FE92FA0}"/>
          </ac:picMkLst>
        </pc:picChg>
        <pc:picChg chg="add mod">
          <ac:chgData name="Park Sanghoon" userId="5a62fe4a158f2fef" providerId="LiveId" clId="{D66F2016-544B-4980-9EE2-36FC58FC28EB}" dt="2022-02-15T17:10:16.545" v="1807"/>
          <ac:picMkLst>
            <pc:docMk/>
            <pc:sldMk cId="1310467841" sldId="693"/>
            <ac:picMk id="30" creationId="{E0D36CFC-5395-4E95-9F52-788BADD72B52}"/>
          </ac:picMkLst>
        </pc:picChg>
        <pc:picChg chg="add mod">
          <ac:chgData name="Park Sanghoon" userId="5a62fe4a158f2fef" providerId="LiveId" clId="{D66F2016-544B-4980-9EE2-36FC58FC28EB}" dt="2022-02-15T17:11:22.152" v="1815"/>
          <ac:picMkLst>
            <pc:docMk/>
            <pc:sldMk cId="1310467841" sldId="693"/>
            <ac:picMk id="32" creationId="{50D11463-5073-46B2-961F-DE7ED53D0B22}"/>
          </ac:picMkLst>
        </pc:picChg>
        <pc:picChg chg="add mod">
          <ac:chgData name="Park Sanghoon" userId="5a62fe4a158f2fef" providerId="LiveId" clId="{D66F2016-544B-4980-9EE2-36FC58FC28EB}" dt="2022-02-15T17:11:22.152" v="1815"/>
          <ac:picMkLst>
            <pc:docMk/>
            <pc:sldMk cId="1310467841" sldId="693"/>
            <ac:picMk id="33" creationId="{AB020F0D-F011-44FD-8B8A-224140586A95}"/>
          </ac:picMkLst>
        </pc:picChg>
        <pc:picChg chg="add del mod">
          <ac:chgData name="Park Sanghoon" userId="5a62fe4a158f2fef" providerId="LiveId" clId="{D66F2016-544B-4980-9EE2-36FC58FC28EB}" dt="2022-02-15T17:11:50.226" v="1821"/>
          <ac:picMkLst>
            <pc:docMk/>
            <pc:sldMk cId="1310467841" sldId="693"/>
            <ac:picMk id="38" creationId="{6F42894A-E62B-4337-B430-99E70C9642A6}"/>
          </ac:picMkLst>
        </pc:picChg>
        <pc:picChg chg="add mod">
          <ac:chgData name="Park Sanghoon" userId="5a62fe4a158f2fef" providerId="LiveId" clId="{D66F2016-544B-4980-9EE2-36FC58FC28EB}" dt="2022-02-15T17:12:57.365" v="1841"/>
          <ac:picMkLst>
            <pc:docMk/>
            <pc:sldMk cId="1310467841" sldId="693"/>
            <ac:picMk id="39" creationId="{3C8C4F50-38AD-405A-A738-44684DF2E332}"/>
          </ac:picMkLst>
        </pc:picChg>
        <pc:picChg chg="add mod">
          <ac:chgData name="Park Sanghoon" userId="5a62fe4a158f2fef" providerId="LiveId" clId="{D66F2016-544B-4980-9EE2-36FC58FC28EB}" dt="2022-02-15T17:12:57.365" v="1841"/>
          <ac:picMkLst>
            <pc:docMk/>
            <pc:sldMk cId="1310467841" sldId="693"/>
            <ac:picMk id="42" creationId="{A8C2D99A-3CBE-4DE2-A370-5C67B4AA360F}"/>
          </ac:picMkLst>
        </pc:picChg>
        <pc:picChg chg="add mod">
          <ac:chgData name="Park Sanghoon" userId="5a62fe4a158f2fef" providerId="LiveId" clId="{D66F2016-544B-4980-9EE2-36FC58FC28EB}" dt="2022-02-15T17:12:57.365" v="1841"/>
          <ac:picMkLst>
            <pc:docMk/>
            <pc:sldMk cId="1310467841" sldId="693"/>
            <ac:picMk id="43" creationId="{D30A3633-60BB-4079-99B8-2C1214A7CE91}"/>
          </ac:picMkLst>
        </pc:picChg>
        <pc:picChg chg="del">
          <ac:chgData name="Park Sanghoon" userId="5a62fe4a158f2fef" providerId="LiveId" clId="{D66F2016-544B-4980-9EE2-36FC58FC28EB}" dt="2022-02-15T17:09:43.047" v="1799" actId="478"/>
          <ac:picMkLst>
            <pc:docMk/>
            <pc:sldMk cId="1310467841" sldId="693"/>
            <ac:picMk id="505" creationId="{69DA7209-EF07-4630-8A79-218A2623DD23}"/>
          </ac:picMkLst>
        </pc:picChg>
        <pc:picChg chg="del">
          <ac:chgData name="Park Sanghoon" userId="5a62fe4a158f2fef" providerId="LiveId" clId="{D66F2016-544B-4980-9EE2-36FC58FC28EB}" dt="2022-02-15T17:09:43.047" v="1799" actId="478"/>
          <ac:picMkLst>
            <pc:docMk/>
            <pc:sldMk cId="1310467841" sldId="693"/>
            <ac:picMk id="507" creationId="{3B7ECBC2-17DC-4EFF-ABF4-C89CFE8E372A}"/>
          </ac:picMkLst>
        </pc:picChg>
        <pc:picChg chg="del">
          <ac:chgData name="Park Sanghoon" userId="5a62fe4a158f2fef" providerId="LiveId" clId="{D66F2016-544B-4980-9EE2-36FC58FC28EB}" dt="2022-02-15T17:09:43.047" v="1799" actId="478"/>
          <ac:picMkLst>
            <pc:docMk/>
            <pc:sldMk cId="1310467841" sldId="693"/>
            <ac:picMk id="509" creationId="{6A10F525-B4FB-4D91-B619-5E4296B2BF27}"/>
          </ac:picMkLst>
        </pc:picChg>
        <pc:cxnChg chg="add mod">
          <ac:chgData name="Park Sanghoon" userId="5a62fe4a158f2fef" providerId="LiveId" clId="{D66F2016-544B-4980-9EE2-36FC58FC28EB}" dt="2022-02-15T17:11:22.152" v="1815"/>
          <ac:cxnSpMkLst>
            <pc:docMk/>
            <pc:sldMk cId="1310467841" sldId="693"/>
            <ac:cxnSpMk id="35" creationId="{CE2F976F-08EB-4698-9479-0FD1AD9597F0}"/>
          </ac:cxnSpMkLst>
        </pc:cxnChg>
        <pc:cxnChg chg="add mod">
          <ac:chgData name="Park Sanghoon" userId="5a62fe4a158f2fef" providerId="LiveId" clId="{D66F2016-544B-4980-9EE2-36FC58FC28EB}" dt="2022-02-15T17:11:22.152" v="1815"/>
          <ac:cxnSpMkLst>
            <pc:docMk/>
            <pc:sldMk cId="1310467841" sldId="693"/>
            <ac:cxnSpMk id="36" creationId="{912B168F-AFBD-4666-A340-F3E854CE2984}"/>
          </ac:cxnSpMkLst>
        </pc:cxnChg>
      </pc:sldChg>
      <pc:sldChg chg="del">
        <pc:chgData name="Park Sanghoon" userId="5a62fe4a158f2fef" providerId="LiveId" clId="{D66F2016-544B-4980-9EE2-36FC58FC28EB}" dt="2022-02-15T15:37:40.340" v="464" actId="47"/>
        <pc:sldMkLst>
          <pc:docMk/>
          <pc:sldMk cId="2596676801" sldId="693"/>
        </pc:sldMkLst>
      </pc:sldChg>
      <pc:sldChg chg="addSp delSp modSp add mod">
        <pc:chgData name="Park Sanghoon" userId="5a62fe4a158f2fef" providerId="LiveId" clId="{D66F2016-544B-4980-9EE2-36FC58FC28EB}" dt="2022-02-15T17:14:04.188" v="1860" actId="14100"/>
        <pc:sldMkLst>
          <pc:docMk/>
          <pc:sldMk cId="2675777418" sldId="694"/>
        </pc:sldMkLst>
        <pc:spChg chg="add mod">
          <ac:chgData name="Park Sanghoon" userId="5a62fe4a158f2fef" providerId="LiveId" clId="{D66F2016-544B-4980-9EE2-36FC58FC28EB}" dt="2022-02-15T17:12:03.848" v="1825"/>
          <ac:spMkLst>
            <pc:docMk/>
            <pc:sldMk cId="2675777418" sldId="694"/>
            <ac:spMk id="9" creationId="{BAD43D4E-9CF0-4806-B279-7C4A4F19033A}"/>
          </ac:spMkLst>
        </pc:spChg>
        <pc:spChg chg="add mod">
          <ac:chgData name="Park Sanghoon" userId="5a62fe4a158f2fef" providerId="LiveId" clId="{D66F2016-544B-4980-9EE2-36FC58FC28EB}" dt="2022-02-15T17:12:03.848" v="1825"/>
          <ac:spMkLst>
            <pc:docMk/>
            <pc:sldMk cId="2675777418" sldId="694"/>
            <ac:spMk id="10" creationId="{17E4CF3F-71A7-4BD7-A0C9-3D9711E13CD1}"/>
          </ac:spMkLst>
        </pc:spChg>
        <pc:spChg chg="add mod">
          <ac:chgData name="Park Sanghoon" userId="5a62fe4a158f2fef" providerId="LiveId" clId="{D66F2016-544B-4980-9EE2-36FC58FC28EB}" dt="2022-02-15T17:12:03.848" v="1825"/>
          <ac:spMkLst>
            <pc:docMk/>
            <pc:sldMk cId="2675777418" sldId="694"/>
            <ac:spMk id="11" creationId="{65AC5803-4600-4813-9263-E021CCFA87CD}"/>
          </ac:spMkLst>
        </pc:spChg>
        <pc:spChg chg="add mod">
          <ac:chgData name="Park Sanghoon" userId="5a62fe4a158f2fef" providerId="LiveId" clId="{D66F2016-544B-4980-9EE2-36FC58FC28EB}" dt="2022-02-15T17:12:03.848" v="1825"/>
          <ac:spMkLst>
            <pc:docMk/>
            <pc:sldMk cId="2675777418" sldId="694"/>
            <ac:spMk id="12" creationId="{9B80E334-BAA4-4698-9DAD-A1BD1AF40A4B}"/>
          </ac:spMkLst>
        </pc:spChg>
        <pc:spChg chg="add mod">
          <ac:chgData name="Park Sanghoon" userId="5a62fe4a158f2fef" providerId="LiveId" clId="{D66F2016-544B-4980-9EE2-36FC58FC28EB}" dt="2022-02-15T17:12:03.848" v="1825"/>
          <ac:spMkLst>
            <pc:docMk/>
            <pc:sldMk cId="2675777418" sldId="694"/>
            <ac:spMk id="13" creationId="{D7681A08-E391-42CA-A5C6-DAF243CEAE7A}"/>
          </ac:spMkLst>
        </pc:spChg>
        <pc:spChg chg="add mod">
          <ac:chgData name="Park Sanghoon" userId="5a62fe4a158f2fef" providerId="LiveId" clId="{D66F2016-544B-4980-9EE2-36FC58FC28EB}" dt="2022-02-15T17:12:03.848" v="1825"/>
          <ac:spMkLst>
            <pc:docMk/>
            <pc:sldMk cId="2675777418" sldId="694"/>
            <ac:spMk id="14" creationId="{84560A60-8CAC-4C09-B8D0-3C81673436CB}"/>
          </ac:spMkLst>
        </pc:spChg>
        <pc:spChg chg="add mod">
          <ac:chgData name="Park Sanghoon" userId="5a62fe4a158f2fef" providerId="LiveId" clId="{D66F2016-544B-4980-9EE2-36FC58FC28EB}" dt="2022-02-15T17:12:03.848" v="1825"/>
          <ac:spMkLst>
            <pc:docMk/>
            <pc:sldMk cId="2675777418" sldId="694"/>
            <ac:spMk id="15" creationId="{BD401150-E79B-4951-8A0B-192788895E72}"/>
          </ac:spMkLst>
        </pc:spChg>
        <pc:spChg chg="add mod">
          <ac:chgData name="Park Sanghoon" userId="5a62fe4a158f2fef" providerId="LiveId" clId="{D66F2016-544B-4980-9EE2-36FC58FC28EB}" dt="2022-02-15T17:12:03.848" v="1825"/>
          <ac:spMkLst>
            <pc:docMk/>
            <pc:sldMk cId="2675777418" sldId="694"/>
            <ac:spMk id="16" creationId="{66DD2735-FED5-4123-AC6A-4B3A429B81A6}"/>
          </ac:spMkLst>
        </pc:spChg>
        <pc:spChg chg="add mod">
          <ac:chgData name="Park Sanghoon" userId="5a62fe4a158f2fef" providerId="LiveId" clId="{D66F2016-544B-4980-9EE2-36FC58FC28EB}" dt="2022-02-15T17:12:03.848" v="1825"/>
          <ac:spMkLst>
            <pc:docMk/>
            <pc:sldMk cId="2675777418" sldId="694"/>
            <ac:spMk id="17" creationId="{BDCBD26E-ED4D-4A71-BFB7-31D34B7A284E}"/>
          </ac:spMkLst>
        </pc:spChg>
        <pc:spChg chg="add mod">
          <ac:chgData name="Park Sanghoon" userId="5a62fe4a158f2fef" providerId="LiveId" clId="{D66F2016-544B-4980-9EE2-36FC58FC28EB}" dt="2022-02-15T17:12:03.848" v="1825"/>
          <ac:spMkLst>
            <pc:docMk/>
            <pc:sldMk cId="2675777418" sldId="694"/>
            <ac:spMk id="18" creationId="{87FAAFE5-1FD4-4229-A4BA-FE41537F4B71}"/>
          </ac:spMkLst>
        </pc:spChg>
        <pc:spChg chg="add mod">
          <ac:chgData name="Park Sanghoon" userId="5a62fe4a158f2fef" providerId="LiveId" clId="{D66F2016-544B-4980-9EE2-36FC58FC28EB}" dt="2022-02-15T17:12:25.796" v="1831"/>
          <ac:spMkLst>
            <pc:docMk/>
            <pc:sldMk cId="2675777418" sldId="694"/>
            <ac:spMk id="25" creationId="{3C1BBF36-32B8-4DCB-BBB7-8901E5656D22}"/>
          </ac:spMkLst>
        </pc:spChg>
        <pc:spChg chg="add mod">
          <ac:chgData name="Park Sanghoon" userId="5a62fe4a158f2fef" providerId="LiveId" clId="{D66F2016-544B-4980-9EE2-36FC58FC28EB}" dt="2022-02-15T17:12:25.796" v="1831"/>
          <ac:spMkLst>
            <pc:docMk/>
            <pc:sldMk cId="2675777418" sldId="694"/>
            <ac:spMk id="26" creationId="{AA05A9D7-5E56-4474-81E6-4D79EB48BE45}"/>
          </ac:spMkLst>
        </pc:spChg>
        <pc:spChg chg="add mod">
          <ac:chgData name="Park Sanghoon" userId="5a62fe4a158f2fef" providerId="LiveId" clId="{D66F2016-544B-4980-9EE2-36FC58FC28EB}" dt="2022-02-15T17:12:25.796" v="1831"/>
          <ac:spMkLst>
            <pc:docMk/>
            <pc:sldMk cId="2675777418" sldId="694"/>
            <ac:spMk id="27" creationId="{BA510EFC-3A2E-46F5-85EF-4596D34C5896}"/>
          </ac:spMkLst>
        </pc:spChg>
        <pc:spChg chg="add mod">
          <ac:chgData name="Park Sanghoon" userId="5a62fe4a158f2fef" providerId="LiveId" clId="{D66F2016-544B-4980-9EE2-36FC58FC28EB}" dt="2022-02-15T17:12:25.796" v="1831"/>
          <ac:spMkLst>
            <pc:docMk/>
            <pc:sldMk cId="2675777418" sldId="694"/>
            <ac:spMk id="28" creationId="{E0ECDD71-2D97-4448-909E-0C1546E19BB6}"/>
          </ac:spMkLst>
        </pc:spChg>
        <pc:spChg chg="add mod">
          <ac:chgData name="Park Sanghoon" userId="5a62fe4a158f2fef" providerId="LiveId" clId="{D66F2016-544B-4980-9EE2-36FC58FC28EB}" dt="2022-02-15T17:12:25.796" v="1831"/>
          <ac:spMkLst>
            <pc:docMk/>
            <pc:sldMk cId="2675777418" sldId="694"/>
            <ac:spMk id="29" creationId="{D04130CA-22E2-4653-BF98-B4C874D02BC4}"/>
          </ac:spMkLst>
        </pc:spChg>
        <pc:spChg chg="add mod">
          <ac:chgData name="Park Sanghoon" userId="5a62fe4a158f2fef" providerId="LiveId" clId="{D66F2016-544B-4980-9EE2-36FC58FC28EB}" dt="2022-02-15T17:12:25.796" v="1831"/>
          <ac:spMkLst>
            <pc:docMk/>
            <pc:sldMk cId="2675777418" sldId="694"/>
            <ac:spMk id="30" creationId="{5D9688E1-A132-4F83-B421-EE44FE8533FE}"/>
          </ac:spMkLst>
        </pc:spChg>
        <pc:spChg chg="add mod">
          <ac:chgData name="Park Sanghoon" userId="5a62fe4a158f2fef" providerId="LiveId" clId="{D66F2016-544B-4980-9EE2-36FC58FC28EB}" dt="2022-02-15T17:12:25.796" v="1831"/>
          <ac:spMkLst>
            <pc:docMk/>
            <pc:sldMk cId="2675777418" sldId="694"/>
            <ac:spMk id="31" creationId="{0EF50167-5ED4-4FCF-94E8-80F0F234F3BC}"/>
          </ac:spMkLst>
        </pc:spChg>
        <pc:spChg chg="add mod">
          <ac:chgData name="Park Sanghoon" userId="5a62fe4a158f2fef" providerId="LiveId" clId="{D66F2016-544B-4980-9EE2-36FC58FC28EB}" dt="2022-02-15T17:12:25.796" v="1831"/>
          <ac:spMkLst>
            <pc:docMk/>
            <pc:sldMk cId="2675777418" sldId="694"/>
            <ac:spMk id="34" creationId="{8D89949C-E982-4584-8A54-B76F124EB250}"/>
          </ac:spMkLst>
        </pc:spChg>
        <pc:spChg chg="add mod">
          <ac:chgData name="Park Sanghoon" userId="5a62fe4a158f2fef" providerId="LiveId" clId="{D66F2016-544B-4980-9EE2-36FC58FC28EB}" dt="2022-02-15T17:12:25.796" v="1831"/>
          <ac:spMkLst>
            <pc:docMk/>
            <pc:sldMk cId="2675777418" sldId="694"/>
            <ac:spMk id="35" creationId="{C83A7C86-190C-49A0-B568-3C97F5025766}"/>
          </ac:spMkLst>
        </pc:spChg>
        <pc:spChg chg="add mod">
          <ac:chgData name="Park Sanghoon" userId="5a62fe4a158f2fef" providerId="LiveId" clId="{D66F2016-544B-4980-9EE2-36FC58FC28EB}" dt="2022-02-15T17:12:25.796" v="1831"/>
          <ac:spMkLst>
            <pc:docMk/>
            <pc:sldMk cId="2675777418" sldId="694"/>
            <ac:spMk id="36" creationId="{7D91917C-FF0A-42D8-942A-63F5AA486726}"/>
          </ac:spMkLst>
        </pc:spChg>
        <pc:spChg chg="add mod">
          <ac:chgData name="Park Sanghoon" userId="5a62fe4a158f2fef" providerId="LiveId" clId="{D66F2016-544B-4980-9EE2-36FC58FC28EB}" dt="2022-02-15T17:12:25.796" v="1831"/>
          <ac:spMkLst>
            <pc:docMk/>
            <pc:sldMk cId="2675777418" sldId="694"/>
            <ac:spMk id="37" creationId="{C4EE7671-CA9D-4696-98DB-F924A7C46984}"/>
          </ac:spMkLst>
        </pc:spChg>
        <pc:spChg chg="add mod">
          <ac:chgData name="Park Sanghoon" userId="5a62fe4a158f2fef" providerId="LiveId" clId="{D66F2016-544B-4980-9EE2-36FC58FC28EB}" dt="2022-02-15T17:12:25.796" v="1831"/>
          <ac:spMkLst>
            <pc:docMk/>
            <pc:sldMk cId="2675777418" sldId="694"/>
            <ac:spMk id="38" creationId="{2B4B46BE-3C77-4AE9-9A4B-512CF7D6EF2A}"/>
          </ac:spMkLst>
        </pc:spChg>
        <pc:spChg chg="add mod">
          <ac:chgData name="Park Sanghoon" userId="5a62fe4a158f2fef" providerId="LiveId" clId="{D66F2016-544B-4980-9EE2-36FC58FC28EB}" dt="2022-02-15T17:12:50.357" v="1839"/>
          <ac:spMkLst>
            <pc:docMk/>
            <pc:sldMk cId="2675777418" sldId="694"/>
            <ac:spMk id="41" creationId="{203CAA7B-C35B-4C23-AE93-E690F3104311}"/>
          </ac:spMkLst>
        </pc:spChg>
        <pc:spChg chg="add mod">
          <ac:chgData name="Park Sanghoon" userId="5a62fe4a158f2fef" providerId="LiveId" clId="{D66F2016-544B-4980-9EE2-36FC58FC28EB}" dt="2022-02-15T17:12:50.357" v="1839"/>
          <ac:spMkLst>
            <pc:docMk/>
            <pc:sldMk cId="2675777418" sldId="694"/>
            <ac:spMk id="42" creationId="{ECA7E51F-8F27-4DFB-BDBD-BB92915B7939}"/>
          </ac:spMkLst>
        </pc:spChg>
        <pc:spChg chg="add mod">
          <ac:chgData name="Park Sanghoon" userId="5a62fe4a158f2fef" providerId="LiveId" clId="{D66F2016-544B-4980-9EE2-36FC58FC28EB}" dt="2022-02-15T17:12:50.357" v="1839"/>
          <ac:spMkLst>
            <pc:docMk/>
            <pc:sldMk cId="2675777418" sldId="694"/>
            <ac:spMk id="45" creationId="{79B9C571-7F45-4156-9F41-7A75E5332577}"/>
          </ac:spMkLst>
        </pc:spChg>
        <pc:spChg chg="add mod">
          <ac:chgData name="Park Sanghoon" userId="5a62fe4a158f2fef" providerId="LiveId" clId="{D66F2016-544B-4980-9EE2-36FC58FC28EB}" dt="2022-02-15T17:12:50.357" v="1839"/>
          <ac:spMkLst>
            <pc:docMk/>
            <pc:sldMk cId="2675777418" sldId="694"/>
            <ac:spMk id="46" creationId="{C089B4CE-5ACA-4662-B1B7-82378CA463BC}"/>
          </ac:spMkLst>
        </pc:spChg>
        <pc:spChg chg="add mod">
          <ac:chgData name="Park Sanghoon" userId="5a62fe4a158f2fef" providerId="LiveId" clId="{D66F2016-544B-4980-9EE2-36FC58FC28EB}" dt="2022-02-15T17:12:50.357" v="1839"/>
          <ac:spMkLst>
            <pc:docMk/>
            <pc:sldMk cId="2675777418" sldId="694"/>
            <ac:spMk id="47" creationId="{FC6AA633-C978-4896-BFC6-D3747E2ABE4B}"/>
          </ac:spMkLst>
        </pc:spChg>
        <pc:spChg chg="add mod">
          <ac:chgData name="Park Sanghoon" userId="5a62fe4a158f2fef" providerId="LiveId" clId="{D66F2016-544B-4980-9EE2-36FC58FC28EB}" dt="2022-02-15T17:13:04.455" v="1843"/>
          <ac:spMkLst>
            <pc:docMk/>
            <pc:sldMk cId="2675777418" sldId="694"/>
            <ac:spMk id="49" creationId="{95046BC5-7EEF-4ADE-80B9-0D823AA3122C}"/>
          </ac:spMkLst>
        </pc:spChg>
        <pc:spChg chg="add mod">
          <ac:chgData name="Park Sanghoon" userId="5a62fe4a158f2fef" providerId="LiveId" clId="{D66F2016-544B-4980-9EE2-36FC58FC28EB}" dt="2022-02-15T17:13:04.455" v="1843"/>
          <ac:spMkLst>
            <pc:docMk/>
            <pc:sldMk cId="2675777418" sldId="694"/>
            <ac:spMk id="50" creationId="{E4F91B9D-187C-4812-8B32-356404322AB2}"/>
          </ac:spMkLst>
        </pc:spChg>
        <pc:spChg chg="add mod">
          <ac:chgData name="Park Sanghoon" userId="5a62fe4a158f2fef" providerId="LiveId" clId="{D66F2016-544B-4980-9EE2-36FC58FC28EB}" dt="2022-02-15T17:13:04.455" v="1843"/>
          <ac:spMkLst>
            <pc:docMk/>
            <pc:sldMk cId="2675777418" sldId="694"/>
            <ac:spMk id="53" creationId="{74B3BBAF-C162-4410-BA7E-44EB8BD80394}"/>
          </ac:spMkLst>
        </pc:spChg>
        <pc:spChg chg="add mod">
          <ac:chgData name="Park Sanghoon" userId="5a62fe4a158f2fef" providerId="LiveId" clId="{D66F2016-544B-4980-9EE2-36FC58FC28EB}" dt="2022-02-15T17:13:04.455" v="1843"/>
          <ac:spMkLst>
            <pc:docMk/>
            <pc:sldMk cId="2675777418" sldId="694"/>
            <ac:spMk id="54" creationId="{D595018B-0350-421D-B41B-A2ACD17E8718}"/>
          </ac:spMkLst>
        </pc:spChg>
        <pc:spChg chg="add mod">
          <ac:chgData name="Park Sanghoon" userId="5a62fe4a158f2fef" providerId="LiveId" clId="{D66F2016-544B-4980-9EE2-36FC58FC28EB}" dt="2022-02-15T17:13:04.455" v="1843"/>
          <ac:spMkLst>
            <pc:docMk/>
            <pc:sldMk cId="2675777418" sldId="694"/>
            <ac:spMk id="55" creationId="{8D6385F2-1A67-4418-95B1-D3FBC41A318D}"/>
          </ac:spMkLst>
        </pc:spChg>
        <pc:spChg chg="add mod">
          <ac:chgData name="Park Sanghoon" userId="5a62fe4a158f2fef" providerId="LiveId" clId="{D66F2016-544B-4980-9EE2-36FC58FC28EB}" dt="2022-02-15T17:13:28.646" v="1848"/>
          <ac:spMkLst>
            <pc:docMk/>
            <pc:sldMk cId="2675777418" sldId="694"/>
            <ac:spMk id="57" creationId="{5FE7DA53-FAC2-4A8A-A6A2-2E91B6FCD7CF}"/>
          </ac:spMkLst>
        </pc:spChg>
        <pc:spChg chg="add mod">
          <ac:chgData name="Park Sanghoon" userId="5a62fe4a158f2fef" providerId="LiveId" clId="{D66F2016-544B-4980-9EE2-36FC58FC28EB}" dt="2022-02-15T17:13:28.646" v="1848"/>
          <ac:spMkLst>
            <pc:docMk/>
            <pc:sldMk cId="2675777418" sldId="694"/>
            <ac:spMk id="59" creationId="{2D6E4005-1890-49A6-8F9A-14510096FFCF}"/>
          </ac:spMkLst>
        </pc:spChg>
        <pc:spChg chg="add mod">
          <ac:chgData name="Park Sanghoon" userId="5a62fe4a158f2fef" providerId="LiveId" clId="{D66F2016-544B-4980-9EE2-36FC58FC28EB}" dt="2022-02-15T17:13:28.646" v="1848"/>
          <ac:spMkLst>
            <pc:docMk/>
            <pc:sldMk cId="2675777418" sldId="694"/>
            <ac:spMk id="62" creationId="{04B80E7C-5E27-4903-8212-151E2B01EC13}"/>
          </ac:spMkLst>
        </pc:spChg>
        <pc:spChg chg="add mod">
          <ac:chgData name="Park Sanghoon" userId="5a62fe4a158f2fef" providerId="LiveId" clId="{D66F2016-544B-4980-9EE2-36FC58FC28EB}" dt="2022-02-15T17:13:28.646" v="1848"/>
          <ac:spMkLst>
            <pc:docMk/>
            <pc:sldMk cId="2675777418" sldId="694"/>
            <ac:spMk id="63" creationId="{F109C8E6-0336-4EE1-8F23-468F3076471D}"/>
          </ac:spMkLst>
        </pc:spChg>
        <pc:spChg chg="add mod">
          <ac:chgData name="Park Sanghoon" userId="5a62fe4a158f2fef" providerId="LiveId" clId="{D66F2016-544B-4980-9EE2-36FC58FC28EB}" dt="2022-02-15T17:13:28.646" v="1848"/>
          <ac:spMkLst>
            <pc:docMk/>
            <pc:sldMk cId="2675777418" sldId="694"/>
            <ac:spMk id="64" creationId="{A5F5258B-AA32-49E7-9F14-B92482E6BB83}"/>
          </ac:spMkLst>
        </pc:spChg>
        <pc:spChg chg="add mod">
          <ac:chgData name="Park Sanghoon" userId="5a62fe4a158f2fef" providerId="LiveId" clId="{D66F2016-544B-4980-9EE2-36FC58FC28EB}" dt="2022-02-15T17:13:28.646" v="1848"/>
          <ac:spMkLst>
            <pc:docMk/>
            <pc:sldMk cId="2675777418" sldId="694"/>
            <ac:spMk id="65" creationId="{DD5C78A2-FCCD-4A04-AF3D-D2C3C63C7EAF}"/>
          </ac:spMkLst>
        </pc:spChg>
        <pc:spChg chg="add mod">
          <ac:chgData name="Park Sanghoon" userId="5a62fe4a158f2fef" providerId="LiveId" clId="{D66F2016-544B-4980-9EE2-36FC58FC28EB}" dt="2022-02-15T17:13:28.646" v="1848"/>
          <ac:spMkLst>
            <pc:docMk/>
            <pc:sldMk cId="2675777418" sldId="694"/>
            <ac:spMk id="66" creationId="{6380783B-0264-4F9D-82CC-EDECE44197CF}"/>
          </ac:spMkLst>
        </pc:spChg>
        <pc:spChg chg="add mod">
          <ac:chgData name="Park Sanghoon" userId="5a62fe4a158f2fef" providerId="LiveId" clId="{D66F2016-544B-4980-9EE2-36FC58FC28EB}" dt="2022-02-15T17:13:28.646" v="1848"/>
          <ac:spMkLst>
            <pc:docMk/>
            <pc:sldMk cId="2675777418" sldId="694"/>
            <ac:spMk id="67" creationId="{6C1D5EC0-AE61-4711-9551-A73B97288A2F}"/>
          </ac:spMkLst>
        </pc:spChg>
        <pc:spChg chg="add mod">
          <ac:chgData name="Park Sanghoon" userId="5a62fe4a158f2fef" providerId="LiveId" clId="{D66F2016-544B-4980-9EE2-36FC58FC28EB}" dt="2022-02-15T17:13:28.646" v="1848"/>
          <ac:spMkLst>
            <pc:docMk/>
            <pc:sldMk cId="2675777418" sldId="694"/>
            <ac:spMk id="69" creationId="{0F7FFEF2-4B07-49BC-A09D-B19CD882612D}"/>
          </ac:spMkLst>
        </pc:spChg>
        <pc:spChg chg="add mod">
          <ac:chgData name="Park Sanghoon" userId="5a62fe4a158f2fef" providerId="LiveId" clId="{D66F2016-544B-4980-9EE2-36FC58FC28EB}" dt="2022-02-15T17:13:28.646" v="1848"/>
          <ac:spMkLst>
            <pc:docMk/>
            <pc:sldMk cId="2675777418" sldId="694"/>
            <ac:spMk id="70" creationId="{4D11197B-9B00-4534-A6FF-E92CA35D0C53}"/>
          </ac:spMkLst>
        </pc:spChg>
        <pc:spChg chg="add mod">
          <ac:chgData name="Park Sanghoon" userId="5a62fe4a158f2fef" providerId="LiveId" clId="{D66F2016-544B-4980-9EE2-36FC58FC28EB}" dt="2022-02-15T17:13:28.646" v="1848"/>
          <ac:spMkLst>
            <pc:docMk/>
            <pc:sldMk cId="2675777418" sldId="694"/>
            <ac:spMk id="72" creationId="{1477D6B8-564C-4908-A7F4-5F0DF67D3D32}"/>
          </ac:spMkLst>
        </pc:spChg>
        <pc:spChg chg="add mod">
          <ac:chgData name="Park Sanghoon" userId="5a62fe4a158f2fef" providerId="LiveId" clId="{D66F2016-544B-4980-9EE2-36FC58FC28EB}" dt="2022-02-15T17:13:28.646" v="1848"/>
          <ac:spMkLst>
            <pc:docMk/>
            <pc:sldMk cId="2675777418" sldId="694"/>
            <ac:spMk id="73" creationId="{AE1FA624-4574-442E-8C5C-20164CD1879B}"/>
          </ac:spMkLst>
        </pc:spChg>
        <pc:spChg chg="add mod">
          <ac:chgData name="Park Sanghoon" userId="5a62fe4a158f2fef" providerId="LiveId" clId="{D66F2016-544B-4980-9EE2-36FC58FC28EB}" dt="2022-02-15T17:13:28.646" v="1848"/>
          <ac:spMkLst>
            <pc:docMk/>
            <pc:sldMk cId="2675777418" sldId="694"/>
            <ac:spMk id="75" creationId="{C4C6107B-D486-46AC-9C73-0D10F2C29E61}"/>
          </ac:spMkLst>
        </pc:spChg>
        <pc:spChg chg="add mod">
          <ac:chgData name="Park Sanghoon" userId="5a62fe4a158f2fef" providerId="LiveId" clId="{D66F2016-544B-4980-9EE2-36FC58FC28EB}" dt="2022-02-15T17:13:28.646" v="1848"/>
          <ac:spMkLst>
            <pc:docMk/>
            <pc:sldMk cId="2675777418" sldId="694"/>
            <ac:spMk id="76" creationId="{83A1827B-2697-4E67-8B22-F0C9F758521C}"/>
          </ac:spMkLst>
        </pc:spChg>
        <pc:spChg chg="add mod">
          <ac:chgData name="Park Sanghoon" userId="5a62fe4a158f2fef" providerId="LiveId" clId="{D66F2016-544B-4980-9EE2-36FC58FC28EB}" dt="2022-02-15T17:13:28.646" v="1848"/>
          <ac:spMkLst>
            <pc:docMk/>
            <pc:sldMk cId="2675777418" sldId="694"/>
            <ac:spMk id="77" creationId="{1A5C4923-EED9-4005-825A-FD2DBF47E7D7}"/>
          </ac:spMkLst>
        </pc:spChg>
        <pc:spChg chg="add mod">
          <ac:chgData name="Park Sanghoon" userId="5a62fe4a158f2fef" providerId="LiveId" clId="{D66F2016-544B-4980-9EE2-36FC58FC28EB}" dt="2022-02-15T17:13:28.646" v="1848"/>
          <ac:spMkLst>
            <pc:docMk/>
            <pc:sldMk cId="2675777418" sldId="694"/>
            <ac:spMk id="78" creationId="{4E324BB4-89FF-4B31-92C5-85C79678F63B}"/>
          </ac:spMkLst>
        </pc:spChg>
        <pc:spChg chg="add mod">
          <ac:chgData name="Park Sanghoon" userId="5a62fe4a158f2fef" providerId="LiveId" clId="{D66F2016-544B-4980-9EE2-36FC58FC28EB}" dt="2022-02-15T17:13:28.646" v="1848"/>
          <ac:spMkLst>
            <pc:docMk/>
            <pc:sldMk cId="2675777418" sldId="694"/>
            <ac:spMk id="84" creationId="{783ACE3A-ED3F-43FE-8DEE-9B6329267F38}"/>
          </ac:spMkLst>
        </pc:spChg>
        <pc:spChg chg="add mod">
          <ac:chgData name="Park Sanghoon" userId="5a62fe4a158f2fef" providerId="LiveId" clId="{D66F2016-544B-4980-9EE2-36FC58FC28EB}" dt="2022-02-15T17:13:28.646" v="1848"/>
          <ac:spMkLst>
            <pc:docMk/>
            <pc:sldMk cId="2675777418" sldId="694"/>
            <ac:spMk id="85" creationId="{C72EBEE9-6674-4BE9-A8B4-357C6AE2BBD2}"/>
          </ac:spMkLst>
        </pc:spChg>
        <pc:spChg chg="add mod">
          <ac:chgData name="Park Sanghoon" userId="5a62fe4a158f2fef" providerId="LiveId" clId="{D66F2016-544B-4980-9EE2-36FC58FC28EB}" dt="2022-02-15T17:13:28.646" v="1848"/>
          <ac:spMkLst>
            <pc:docMk/>
            <pc:sldMk cId="2675777418" sldId="694"/>
            <ac:spMk id="86" creationId="{D532949E-E867-4803-A339-5D159BEF8BE3}"/>
          </ac:spMkLst>
        </pc:spChg>
        <pc:spChg chg="add mod">
          <ac:chgData name="Park Sanghoon" userId="5a62fe4a158f2fef" providerId="LiveId" clId="{D66F2016-544B-4980-9EE2-36FC58FC28EB}" dt="2022-02-15T17:13:28.646" v="1848"/>
          <ac:spMkLst>
            <pc:docMk/>
            <pc:sldMk cId="2675777418" sldId="694"/>
            <ac:spMk id="87" creationId="{2E52C485-8EDD-467A-811B-2FF70A4167FE}"/>
          </ac:spMkLst>
        </pc:spChg>
        <pc:spChg chg="add mod">
          <ac:chgData name="Park Sanghoon" userId="5a62fe4a158f2fef" providerId="LiveId" clId="{D66F2016-544B-4980-9EE2-36FC58FC28EB}" dt="2022-02-15T17:13:28.646" v="1848"/>
          <ac:spMkLst>
            <pc:docMk/>
            <pc:sldMk cId="2675777418" sldId="694"/>
            <ac:spMk id="88" creationId="{93DDB80D-C48D-426B-86EC-C6A4AADA32FC}"/>
          </ac:spMkLst>
        </pc:spChg>
        <pc:spChg chg="add del mod">
          <ac:chgData name="Park Sanghoon" userId="5a62fe4a158f2fef" providerId="LiveId" clId="{D66F2016-544B-4980-9EE2-36FC58FC28EB}" dt="2022-02-15T17:13:46.683" v="1852" actId="478"/>
          <ac:spMkLst>
            <pc:docMk/>
            <pc:sldMk cId="2675777418" sldId="694"/>
            <ac:spMk id="89" creationId="{3C621527-7959-458F-B489-6E5D79705561}"/>
          </ac:spMkLst>
        </pc:spChg>
        <pc:spChg chg="add del mod">
          <ac:chgData name="Park Sanghoon" userId="5a62fe4a158f2fef" providerId="LiveId" clId="{D66F2016-544B-4980-9EE2-36FC58FC28EB}" dt="2022-02-15T17:13:50.061" v="1853" actId="21"/>
          <ac:spMkLst>
            <pc:docMk/>
            <pc:sldMk cId="2675777418" sldId="694"/>
            <ac:spMk id="91" creationId="{79247FE7-47AA-4A67-BD97-FB5BCF9DB8D9}"/>
          </ac:spMkLst>
        </pc:spChg>
        <pc:spChg chg="add del mod">
          <ac:chgData name="Park Sanghoon" userId="5a62fe4a158f2fef" providerId="LiveId" clId="{D66F2016-544B-4980-9EE2-36FC58FC28EB}" dt="2022-02-15T17:13:50.061" v="1853" actId="21"/>
          <ac:spMkLst>
            <pc:docMk/>
            <pc:sldMk cId="2675777418" sldId="694"/>
            <ac:spMk id="94" creationId="{270A5867-5D39-4084-AE98-469556E8625C}"/>
          </ac:spMkLst>
        </pc:spChg>
        <pc:spChg chg="add del mod">
          <ac:chgData name="Park Sanghoon" userId="5a62fe4a158f2fef" providerId="LiveId" clId="{D66F2016-544B-4980-9EE2-36FC58FC28EB}" dt="2022-02-15T17:13:50.061" v="1853" actId="21"/>
          <ac:spMkLst>
            <pc:docMk/>
            <pc:sldMk cId="2675777418" sldId="694"/>
            <ac:spMk id="95" creationId="{3C84CACC-264C-4DA2-9A4F-1DEE0AA5191E}"/>
          </ac:spMkLst>
        </pc:spChg>
        <pc:spChg chg="add del mod">
          <ac:chgData name="Park Sanghoon" userId="5a62fe4a158f2fef" providerId="LiveId" clId="{D66F2016-544B-4980-9EE2-36FC58FC28EB}" dt="2022-02-15T17:13:50.061" v="1853" actId="21"/>
          <ac:spMkLst>
            <pc:docMk/>
            <pc:sldMk cId="2675777418" sldId="694"/>
            <ac:spMk id="96" creationId="{ABEE155F-0822-47ED-8287-AC0B93064FE1}"/>
          </ac:spMkLst>
        </pc:spChg>
        <pc:spChg chg="add del mod">
          <ac:chgData name="Park Sanghoon" userId="5a62fe4a158f2fef" providerId="LiveId" clId="{D66F2016-544B-4980-9EE2-36FC58FC28EB}" dt="2022-02-15T17:13:50.061" v="1853" actId="21"/>
          <ac:spMkLst>
            <pc:docMk/>
            <pc:sldMk cId="2675777418" sldId="694"/>
            <ac:spMk id="97" creationId="{DBF1EE3B-5A87-4B21-9344-784968685C0B}"/>
          </ac:spMkLst>
        </pc:spChg>
        <pc:spChg chg="add del mod">
          <ac:chgData name="Park Sanghoon" userId="5a62fe4a158f2fef" providerId="LiveId" clId="{D66F2016-544B-4980-9EE2-36FC58FC28EB}" dt="2022-02-15T17:13:50.061" v="1853" actId="21"/>
          <ac:spMkLst>
            <pc:docMk/>
            <pc:sldMk cId="2675777418" sldId="694"/>
            <ac:spMk id="98" creationId="{95701586-A953-4A9F-B49F-F4D5B0A81178}"/>
          </ac:spMkLst>
        </pc:spChg>
        <pc:spChg chg="add del mod">
          <ac:chgData name="Park Sanghoon" userId="5a62fe4a158f2fef" providerId="LiveId" clId="{D66F2016-544B-4980-9EE2-36FC58FC28EB}" dt="2022-02-15T17:13:50.061" v="1853" actId="21"/>
          <ac:spMkLst>
            <pc:docMk/>
            <pc:sldMk cId="2675777418" sldId="694"/>
            <ac:spMk id="99" creationId="{78813FA1-13B4-4651-B829-F83A09B512B9}"/>
          </ac:spMkLst>
        </pc:spChg>
        <pc:spChg chg="add mod">
          <ac:chgData name="Park Sanghoon" userId="5a62fe4a158f2fef" providerId="LiveId" clId="{D66F2016-544B-4980-9EE2-36FC58FC28EB}" dt="2022-02-15T17:13:40.885" v="1850" actId="1076"/>
          <ac:spMkLst>
            <pc:docMk/>
            <pc:sldMk cId="2675777418" sldId="694"/>
            <ac:spMk id="101" creationId="{5AAA3487-1AC8-45C0-B3EA-AFC3C28053E6}"/>
          </ac:spMkLst>
        </pc:spChg>
        <pc:spChg chg="add mod">
          <ac:chgData name="Park Sanghoon" userId="5a62fe4a158f2fef" providerId="LiveId" clId="{D66F2016-544B-4980-9EE2-36FC58FC28EB}" dt="2022-02-15T17:13:40.885" v="1850" actId="1076"/>
          <ac:spMkLst>
            <pc:docMk/>
            <pc:sldMk cId="2675777418" sldId="694"/>
            <ac:spMk id="102" creationId="{34B7B622-BCB3-41A3-9B28-B6E81F2C1F6C}"/>
          </ac:spMkLst>
        </pc:spChg>
        <pc:spChg chg="add mod">
          <ac:chgData name="Park Sanghoon" userId="5a62fe4a158f2fef" providerId="LiveId" clId="{D66F2016-544B-4980-9EE2-36FC58FC28EB}" dt="2022-02-15T17:13:40.885" v="1850" actId="1076"/>
          <ac:spMkLst>
            <pc:docMk/>
            <pc:sldMk cId="2675777418" sldId="694"/>
            <ac:spMk id="104" creationId="{E4316543-1684-424D-8A23-F5C833103321}"/>
          </ac:spMkLst>
        </pc:spChg>
        <pc:spChg chg="add mod">
          <ac:chgData name="Park Sanghoon" userId="5a62fe4a158f2fef" providerId="LiveId" clId="{D66F2016-544B-4980-9EE2-36FC58FC28EB}" dt="2022-02-15T17:13:40.885" v="1850" actId="1076"/>
          <ac:spMkLst>
            <pc:docMk/>
            <pc:sldMk cId="2675777418" sldId="694"/>
            <ac:spMk id="105" creationId="{82E3B88E-DB63-4C89-AB84-638F309B4530}"/>
          </ac:spMkLst>
        </pc:spChg>
        <pc:spChg chg="add mod">
          <ac:chgData name="Park Sanghoon" userId="5a62fe4a158f2fef" providerId="LiveId" clId="{D66F2016-544B-4980-9EE2-36FC58FC28EB}" dt="2022-02-15T17:13:40.885" v="1850" actId="1076"/>
          <ac:spMkLst>
            <pc:docMk/>
            <pc:sldMk cId="2675777418" sldId="694"/>
            <ac:spMk id="107" creationId="{02B9A99F-F10E-407F-9E17-C9DC8F45B2FD}"/>
          </ac:spMkLst>
        </pc:spChg>
        <pc:spChg chg="add mod">
          <ac:chgData name="Park Sanghoon" userId="5a62fe4a158f2fef" providerId="LiveId" clId="{D66F2016-544B-4980-9EE2-36FC58FC28EB}" dt="2022-02-15T17:13:40.885" v="1850" actId="1076"/>
          <ac:spMkLst>
            <pc:docMk/>
            <pc:sldMk cId="2675777418" sldId="694"/>
            <ac:spMk id="108" creationId="{BF323C2C-88F2-43BA-AED1-D87F98899330}"/>
          </ac:spMkLst>
        </pc:spChg>
        <pc:spChg chg="add mod">
          <ac:chgData name="Park Sanghoon" userId="5a62fe4a158f2fef" providerId="LiveId" clId="{D66F2016-544B-4980-9EE2-36FC58FC28EB}" dt="2022-02-15T17:13:40.885" v="1850" actId="1076"/>
          <ac:spMkLst>
            <pc:docMk/>
            <pc:sldMk cId="2675777418" sldId="694"/>
            <ac:spMk id="109" creationId="{FE3B5750-587C-43A7-A8D1-CD7ED0F49FE8}"/>
          </ac:spMkLst>
        </pc:spChg>
        <pc:spChg chg="add mod">
          <ac:chgData name="Park Sanghoon" userId="5a62fe4a158f2fef" providerId="LiveId" clId="{D66F2016-544B-4980-9EE2-36FC58FC28EB}" dt="2022-02-15T17:13:40.885" v="1850" actId="1076"/>
          <ac:spMkLst>
            <pc:docMk/>
            <pc:sldMk cId="2675777418" sldId="694"/>
            <ac:spMk id="110" creationId="{497BECE3-D857-469B-A083-EF8A64CD17C2}"/>
          </ac:spMkLst>
        </pc:spChg>
        <pc:spChg chg="add mod">
          <ac:chgData name="Park Sanghoon" userId="5a62fe4a158f2fef" providerId="LiveId" clId="{D66F2016-544B-4980-9EE2-36FC58FC28EB}" dt="2022-02-15T17:13:40.885" v="1850" actId="1076"/>
          <ac:spMkLst>
            <pc:docMk/>
            <pc:sldMk cId="2675777418" sldId="694"/>
            <ac:spMk id="116" creationId="{81FB3A7F-A266-405D-8CD3-60FF7F356C99}"/>
          </ac:spMkLst>
        </pc:spChg>
        <pc:spChg chg="add mod">
          <ac:chgData name="Park Sanghoon" userId="5a62fe4a158f2fef" providerId="LiveId" clId="{D66F2016-544B-4980-9EE2-36FC58FC28EB}" dt="2022-02-15T17:13:40.885" v="1850" actId="1076"/>
          <ac:spMkLst>
            <pc:docMk/>
            <pc:sldMk cId="2675777418" sldId="694"/>
            <ac:spMk id="117" creationId="{ABCE898C-66E0-4624-A212-474345ABC853}"/>
          </ac:spMkLst>
        </pc:spChg>
        <pc:spChg chg="add mod">
          <ac:chgData name="Park Sanghoon" userId="5a62fe4a158f2fef" providerId="LiveId" clId="{D66F2016-544B-4980-9EE2-36FC58FC28EB}" dt="2022-02-15T17:13:40.885" v="1850" actId="1076"/>
          <ac:spMkLst>
            <pc:docMk/>
            <pc:sldMk cId="2675777418" sldId="694"/>
            <ac:spMk id="118" creationId="{F4D67256-C8CF-4467-A49E-AA76025BFA31}"/>
          </ac:spMkLst>
        </pc:spChg>
        <pc:spChg chg="add mod">
          <ac:chgData name="Park Sanghoon" userId="5a62fe4a158f2fef" providerId="LiveId" clId="{D66F2016-544B-4980-9EE2-36FC58FC28EB}" dt="2022-02-15T17:13:40.885" v="1850" actId="1076"/>
          <ac:spMkLst>
            <pc:docMk/>
            <pc:sldMk cId="2675777418" sldId="694"/>
            <ac:spMk id="119" creationId="{6C2E0E40-DB4A-425C-9586-FA8F7D9A567D}"/>
          </ac:spMkLst>
        </pc:spChg>
        <pc:spChg chg="add mod">
          <ac:chgData name="Park Sanghoon" userId="5a62fe4a158f2fef" providerId="LiveId" clId="{D66F2016-544B-4980-9EE2-36FC58FC28EB}" dt="2022-02-15T17:13:40.885" v="1850" actId="1076"/>
          <ac:spMkLst>
            <pc:docMk/>
            <pc:sldMk cId="2675777418" sldId="694"/>
            <ac:spMk id="120" creationId="{5F2878F6-DEC8-4235-B3AC-8D3CB48A8AB4}"/>
          </ac:spMkLst>
        </pc:spChg>
        <pc:spChg chg="mod">
          <ac:chgData name="Park Sanghoon" userId="5a62fe4a158f2fef" providerId="LiveId" clId="{D66F2016-544B-4980-9EE2-36FC58FC28EB}" dt="2022-02-15T17:13:50.586" v="1854"/>
          <ac:spMkLst>
            <pc:docMk/>
            <pc:sldMk cId="2675777418" sldId="694"/>
            <ac:spMk id="123" creationId="{938DC901-1CFD-4A44-A1EA-4CDB2B04C092}"/>
          </ac:spMkLst>
        </pc:spChg>
        <pc:spChg chg="mod">
          <ac:chgData name="Park Sanghoon" userId="5a62fe4a158f2fef" providerId="LiveId" clId="{D66F2016-544B-4980-9EE2-36FC58FC28EB}" dt="2022-02-15T17:13:50.586" v="1854"/>
          <ac:spMkLst>
            <pc:docMk/>
            <pc:sldMk cId="2675777418" sldId="694"/>
            <ac:spMk id="124" creationId="{37A5FEF6-DA63-402F-800B-7102F8EBB333}"/>
          </ac:spMkLst>
        </pc:spChg>
        <pc:spChg chg="mod">
          <ac:chgData name="Park Sanghoon" userId="5a62fe4a158f2fef" providerId="LiveId" clId="{D66F2016-544B-4980-9EE2-36FC58FC28EB}" dt="2022-02-15T17:13:50.586" v="1854"/>
          <ac:spMkLst>
            <pc:docMk/>
            <pc:sldMk cId="2675777418" sldId="694"/>
            <ac:spMk id="125" creationId="{53937C4D-5637-46FD-8886-E6255F8CE40D}"/>
          </ac:spMkLst>
        </pc:spChg>
        <pc:spChg chg="mod">
          <ac:chgData name="Park Sanghoon" userId="5a62fe4a158f2fef" providerId="LiveId" clId="{D66F2016-544B-4980-9EE2-36FC58FC28EB}" dt="2022-02-15T17:13:50.586" v="1854"/>
          <ac:spMkLst>
            <pc:docMk/>
            <pc:sldMk cId="2675777418" sldId="694"/>
            <ac:spMk id="126" creationId="{C96116B6-40B3-4FE4-B93D-EFCE1A5AE85F}"/>
          </ac:spMkLst>
        </pc:spChg>
        <pc:spChg chg="mod">
          <ac:chgData name="Park Sanghoon" userId="5a62fe4a158f2fef" providerId="LiveId" clId="{D66F2016-544B-4980-9EE2-36FC58FC28EB}" dt="2022-02-15T17:13:50.586" v="1854"/>
          <ac:spMkLst>
            <pc:docMk/>
            <pc:sldMk cId="2675777418" sldId="694"/>
            <ac:spMk id="132" creationId="{F9B44E97-A2E7-47D6-BDE5-FFB2E94A483F}"/>
          </ac:spMkLst>
        </pc:spChg>
        <pc:spChg chg="mod">
          <ac:chgData name="Park Sanghoon" userId="5a62fe4a158f2fef" providerId="LiveId" clId="{D66F2016-544B-4980-9EE2-36FC58FC28EB}" dt="2022-02-15T17:13:50.586" v="1854"/>
          <ac:spMkLst>
            <pc:docMk/>
            <pc:sldMk cId="2675777418" sldId="694"/>
            <ac:spMk id="133" creationId="{63E8C82F-35F8-4256-88DF-EC8429824C0B}"/>
          </ac:spMkLst>
        </pc:spChg>
        <pc:spChg chg="mod">
          <ac:chgData name="Park Sanghoon" userId="5a62fe4a158f2fef" providerId="LiveId" clId="{D66F2016-544B-4980-9EE2-36FC58FC28EB}" dt="2022-02-15T17:13:50.586" v="1854"/>
          <ac:spMkLst>
            <pc:docMk/>
            <pc:sldMk cId="2675777418" sldId="694"/>
            <ac:spMk id="134" creationId="{998E4EA4-FEB9-4334-84A8-FBE527C2103E}"/>
          </ac:spMkLst>
        </pc:spChg>
        <pc:spChg chg="mod">
          <ac:chgData name="Park Sanghoon" userId="5a62fe4a158f2fef" providerId="LiveId" clId="{D66F2016-544B-4980-9EE2-36FC58FC28EB}" dt="2022-02-15T17:13:50.586" v="1854"/>
          <ac:spMkLst>
            <pc:docMk/>
            <pc:sldMk cId="2675777418" sldId="694"/>
            <ac:spMk id="135" creationId="{3FAB851E-0CC1-46FE-AC68-844F1C05D33F}"/>
          </ac:spMkLst>
        </pc:spChg>
        <pc:spChg chg="mod">
          <ac:chgData name="Park Sanghoon" userId="5a62fe4a158f2fef" providerId="LiveId" clId="{D66F2016-544B-4980-9EE2-36FC58FC28EB}" dt="2022-02-15T17:13:50.586" v="1854"/>
          <ac:spMkLst>
            <pc:docMk/>
            <pc:sldMk cId="2675777418" sldId="694"/>
            <ac:spMk id="136" creationId="{3030D6B3-DA8A-430C-86D3-D8906B3D4324}"/>
          </ac:spMkLst>
        </pc:spChg>
        <pc:spChg chg="add del mod">
          <ac:chgData name="Park Sanghoon" userId="5a62fe4a158f2fef" providerId="LiveId" clId="{D66F2016-544B-4980-9EE2-36FC58FC28EB}" dt="2022-02-15T17:13:52.438" v="1855"/>
          <ac:spMkLst>
            <pc:docMk/>
            <pc:sldMk cId="2675777418" sldId="694"/>
            <ac:spMk id="137" creationId="{2FFF2957-4812-4C3E-A37A-59DED2D5E111}"/>
          </ac:spMkLst>
        </pc:spChg>
        <pc:spChg chg="mod">
          <ac:chgData name="Park Sanghoon" userId="5a62fe4a158f2fef" providerId="LiveId" clId="{D66F2016-544B-4980-9EE2-36FC58FC28EB}" dt="2022-02-15T17:13:50.586" v="1854"/>
          <ac:spMkLst>
            <pc:docMk/>
            <pc:sldMk cId="2675777418" sldId="694"/>
            <ac:spMk id="140" creationId="{267B260C-BD04-4D51-A566-FA1E73DC6F94}"/>
          </ac:spMkLst>
        </pc:spChg>
        <pc:spChg chg="mod">
          <ac:chgData name="Park Sanghoon" userId="5a62fe4a158f2fef" providerId="LiveId" clId="{D66F2016-544B-4980-9EE2-36FC58FC28EB}" dt="2022-02-15T17:13:50.586" v="1854"/>
          <ac:spMkLst>
            <pc:docMk/>
            <pc:sldMk cId="2675777418" sldId="694"/>
            <ac:spMk id="141" creationId="{F851DA03-E959-4F79-A695-E192DAEC0B45}"/>
          </ac:spMkLst>
        </pc:spChg>
        <pc:spChg chg="mod">
          <ac:chgData name="Park Sanghoon" userId="5a62fe4a158f2fef" providerId="LiveId" clId="{D66F2016-544B-4980-9EE2-36FC58FC28EB}" dt="2022-02-15T17:13:50.586" v="1854"/>
          <ac:spMkLst>
            <pc:docMk/>
            <pc:sldMk cId="2675777418" sldId="694"/>
            <ac:spMk id="144" creationId="{6A8DFDCD-4EC5-44C9-991C-E9B97DCF4F3E}"/>
          </ac:spMkLst>
        </pc:spChg>
        <pc:spChg chg="mod">
          <ac:chgData name="Park Sanghoon" userId="5a62fe4a158f2fef" providerId="LiveId" clId="{D66F2016-544B-4980-9EE2-36FC58FC28EB}" dt="2022-02-15T17:13:50.586" v="1854"/>
          <ac:spMkLst>
            <pc:docMk/>
            <pc:sldMk cId="2675777418" sldId="694"/>
            <ac:spMk id="145" creationId="{91EF9C60-1280-49FA-9B9A-FCDE77041C1E}"/>
          </ac:spMkLst>
        </pc:spChg>
        <pc:spChg chg="add del mod">
          <ac:chgData name="Park Sanghoon" userId="5a62fe4a158f2fef" providerId="LiveId" clId="{D66F2016-544B-4980-9EE2-36FC58FC28EB}" dt="2022-02-15T17:13:52.438" v="1855"/>
          <ac:spMkLst>
            <pc:docMk/>
            <pc:sldMk cId="2675777418" sldId="694"/>
            <ac:spMk id="146" creationId="{5820D036-2134-4D68-AC16-BF9DB0871F7E}"/>
          </ac:spMkLst>
        </pc:spChg>
        <pc:spChg chg="add del mod">
          <ac:chgData name="Park Sanghoon" userId="5a62fe4a158f2fef" providerId="LiveId" clId="{D66F2016-544B-4980-9EE2-36FC58FC28EB}" dt="2022-02-15T17:13:52.438" v="1855"/>
          <ac:spMkLst>
            <pc:docMk/>
            <pc:sldMk cId="2675777418" sldId="694"/>
            <ac:spMk id="147" creationId="{079D598F-4D1C-44C9-9A70-4F140A852C7D}"/>
          </ac:spMkLst>
        </pc:spChg>
        <pc:spChg chg="add del mod">
          <ac:chgData name="Park Sanghoon" userId="5a62fe4a158f2fef" providerId="LiveId" clId="{D66F2016-544B-4980-9EE2-36FC58FC28EB}" dt="2022-02-15T17:13:52.438" v="1855"/>
          <ac:spMkLst>
            <pc:docMk/>
            <pc:sldMk cId="2675777418" sldId="694"/>
            <ac:spMk id="148" creationId="{D5A08D68-0F38-4A45-9C32-978261C1721F}"/>
          </ac:spMkLst>
        </pc:spChg>
        <pc:spChg chg="add del mod">
          <ac:chgData name="Park Sanghoon" userId="5a62fe4a158f2fef" providerId="LiveId" clId="{D66F2016-544B-4980-9EE2-36FC58FC28EB}" dt="2022-02-15T17:13:52.438" v="1855"/>
          <ac:spMkLst>
            <pc:docMk/>
            <pc:sldMk cId="2675777418" sldId="694"/>
            <ac:spMk id="149" creationId="{00238327-058E-4824-93A0-7FB942F4B47B}"/>
          </ac:spMkLst>
        </pc:spChg>
        <pc:spChg chg="add del mod">
          <ac:chgData name="Park Sanghoon" userId="5a62fe4a158f2fef" providerId="LiveId" clId="{D66F2016-544B-4980-9EE2-36FC58FC28EB}" dt="2022-02-15T17:13:52.438" v="1855"/>
          <ac:spMkLst>
            <pc:docMk/>
            <pc:sldMk cId="2675777418" sldId="694"/>
            <ac:spMk id="150" creationId="{9971956D-A2B8-4A06-A2A0-9268C587BF40}"/>
          </ac:spMkLst>
        </pc:spChg>
        <pc:spChg chg="add del mod">
          <ac:chgData name="Park Sanghoon" userId="5a62fe4a158f2fef" providerId="LiveId" clId="{D66F2016-544B-4980-9EE2-36FC58FC28EB}" dt="2022-02-15T17:13:52.438" v="1855"/>
          <ac:spMkLst>
            <pc:docMk/>
            <pc:sldMk cId="2675777418" sldId="694"/>
            <ac:spMk id="151" creationId="{598DAF28-A421-493C-AD26-3112E4AA8E26}"/>
          </ac:spMkLst>
        </pc:spChg>
        <pc:grpChg chg="add mod">
          <ac:chgData name="Park Sanghoon" userId="5a62fe4a158f2fef" providerId="LiveId" clId="{D66F2016-544B-4980-9EE2-36FC58FC28EB}" dt="2022-02-15T17:13:28.646" v="1848"/>
          <ac:grpSpMkLst>
            <pc:docMk/>
            <pc:sldMk cId="2675777418" sldId="694"/>
            <ac:grpSpMk id="58" creationId="{CD6094A7-5E31-440D-960F-185225F7AD47}"/>
          </ac:grpSpMkLst>
        </pc:grpChg>
        <pc:grpChg chg="add mod">
          <ac:chgData name="Park Sanghoon" userId="5a62fe4a158f2fef" providerId="LiveId" clId="{D66F2016-544B-4980-9EE2-36FC58FC28EB}" dt="2022-02-15T17:13:28.646" v="1848"/>
          <ac:grpSpMkLst>
            <pc:docMk/>
            <pc:sldMk cId="2675777418" sldId="694"/>
            <ac:grpSpMk id="60" creationId="{C63976F0-D505-4011-A850-A6D7BA2F8CDC}"/>
          </ac:grpSpMkLst>
        </pc:grpChg>
        <pc:grpChg chg="add mod">
          <ac:chgData name="Park Sanghoon" userId="5a62fe4a158f2fef" providerId="LiveId" clId="{D66F2016-544B-4980-9EE2-36FC58FC28EB}" dt="2022-02-15T17:13:28.646" v="1848"/>
          <ac:grpSpMkLst>
            <pc:docMk/>
            <pc:sldMk cId="2675777418" sldId="694"/>
            <ac:grpSpMk id="61" creationId="{B6E730F2-1B87-4323-8ADB-72CE5DCA30A8}"/>
          </ac:grpSpMkLst>
        </pc:grpChg>
        <pc:grpChg chg="add del mod">
          <ac:chgData name="Park Sanghoon" userId="5a62fe4a158f2fef" providerId="LiveId" clId="{D66F2016-544B-4980-9EE2-36FC58FC28EB}" dt="2022-02-15T17:13:50.061" v="1853" actId="21"/>
          <ac:grpSpMkLst>
            <pc:docMk/>
            <pc:sldMk cId="2675777418" sldId="694"/>
            <ac:grpSpMk id="90" creationId="{BD2D977E-50AB-4021-B347-B6EB22679824}"/>
          </ac:grpSpMkLst>
        </pc:grpChg>
        <pc:grpChg chg="add del mod">
          <ac:chgData name="Park Sanghoon" userId="5a62fe4a158f2fef" providerId="LiveId" clId="{D66F2016-544B-4980-9EE2-36FC58FC28EB}" dt="2022-02-15T17:13:50.061" v="1853" actId="21"/>
          <ac:grpSpMkLst>
            <pc:docMk/>
            <pc:sldMk cId="2675777418" sldId="694"/>
            <ac:grpSpMk id="92" creationId="{BFDDF7BD-8D53-481B-88C4-CDFDBD0DFEBF}"/>
          </ac:grpSpMkLst>
        </pc:grpChg>
        <pc:grpChg chg="add del mod">
          <ac:chgData name="Park Sanghoon" userId="5a62fe4a158f2fef" providerId="LiveId" clId="{D66F2016-544B-4980-9EE2-36FC58FC28EB}" dt="2022-02-15T17:13:50.061" v="1853" actId="21"/>
          <ac:grpSpMkLst>
            <pc:docMk/>
            <pc:sldMk cId="2675777418" sldId="694"/>
            <ac:grpSpMk id="93" creationId="{76A93912-D9FA-4C98-AB16-02B79A2C1F8A}"/>
          </ac:grpSpMkLst>
        </pc:grpChg>
        <pc:grpChg chg="add del mod">
          <ac:chgData name="Park Sanghoon" userId="5a62fe4a158f2fef" providerId="LiveId" clId="{D66F2016-544B-4980-9EE2-36FC58FC28EB}" dt="2022-02-15T17:13:52.438" v="1855"/>
          <ac:grpSpMkLst>
            <pc:docMk/>
            <pc:sldMk cId="2675777418" sldId="694"/>
            <ac:grpSpMk id="121" creationId="{3FFD1645-3074-479B-B206-9E938F5FECB6}"/>
          </ac:grpSpMkLst>
        </pc:grpChg>
        <pc:grpChg chg="add del mod">
          <ac:chgData name="Park Sanghoon" userId="5a62fe4a158f2fef" providerId="LiveId" clId="{D66F2016-544B-4980-9EE2-36FC58FC28EB}" dt="2022-02-15T17:13:52.438" v="1855"/>
          <ac:grpSpMkLst>
            <pc:docMk/>
            <pc:sldMk cId="2675777418" sldId="694"/>
            <ac:grpSpMk id="138" creationId="{05053AED-C535-46AB-9884-0391A3FBCFFA}"/>
          </ac:grpSpMkLst>
        </pc:grpChg>
        <pc:grpChg chg="add del mod">
          <ac:chgData name="Park Sanghoon" userId="5a62fe4a158f2fef" providerId="LiveId" clId="{D66F2016-544B-4980-9EE2-36FC58FC28EB}" dt="2022-02-15T17:13:52.438" v="1855"/>
          <ac:grpSpMkLst>
            <pc:docMk/>
            <pc:sldMk cId="2675777418" sldId="694"/>
            <ac:grpSpMk id="142" creationId="{A5D767EF-9486-431A-92E7-7636992DBF99}"/>
          </ac:grpSpMkLst>
        </pc:grpChg>
        <pc:graphicFrameChg chg="add mod">
          <ac:chgData name="Park Sanghoon" userId="5a62fe4a158f2fef" providerId="LiveId" clId="{D66F2016-544B-4980-9EE2-36FC58FC28EB}" dt="2022-02-15T17:12:03.848" v="1825"/>
          <ac:graphicFrameMkLst>
            <pc:docMk/>
            <pc:sldMk cId="2675777418" sldId="694"/>
            <ac:graphicFrameMk id="8" creationId="{0FA2A7D8-103B-450A-8891-0E89A98C14F8}"/>
          </ac:graphicFrameMkLst>
        </pc:graphicFrameChg>
        <pc:picChg chg="add mod">
          <ac:chgData name="Park Sanghoon" userId="5a62fe4a158f2fef" providerId="LiveId" clId="{D66F2016-544B-4980-9EE2-36FC58FC28EB}" dt="2022-02-15T17:12:35.363" v="1836" actId="14100"/>
          <ac:picMkLst>
            <pc:docMk/>
            <pc:sldMk cId="2675777418" sldId="694"/>
            <ac:picMk id="4" creationId="{D86B5AEE-E809-4F89-9FC9-D2626D3E45B6}"/>
          </ac:picMkLst>
        </pc:picChg>
        <pc:picChg chg="del">
          <ac:chgData name="Park Sanghoon" userId="5a62fe4a158f2fef" providerId="LiveId" clId="{D66F2016-544B-4980-9EE2-36FC58FC28EB}" dt="2022-02-15T17:12:01.021" v="1823" actId="478"/>
          <ac:picMkLst>
            <pc:docMk/>
            <pc:sldMk cId="2675777418" sldId="694"/>
            <ac:picMk id="5" creationId="{E0B15B3B-1B88-4FEF-9EC6-2DAC7404E57D}"/>
          </ac:picMkLst>
        </pc:picChg>
        <pc:picChg chg="del">
          <ac:chgData name="Park Sanghoon" userId="5a62fe4a158f2fef" providerId="LiveId" clId="{D66F2016-544B-4980-9EE2-36FC58FC28EB}" dt="2022-02-15T17:12:01.021" v="1823" actId="478"/>
          <ac:picMkLst>
            <pc:docMk/>
            <pc:sldMk cId="2675777418" sldId="694"/>
            <ac:picMk id="6" creationId="{70F3C611-1112-4358-9D33-7BB827FB3393}"/>
          </ac:picMkLst>
        </pc:picChg>
        <pc:picChg chg="add mod">
          <ac:chgData name="Park Sanghoon" userId="5a62fe4a158f2fef" providerId="LiveId" clId="{D66F2016-544B-4980-9EE2-36FC58FC28EB}" dt="2022-02-15T17:12:03.848" v="1825"/>
          <ac:picMkLst>
            <pc:docMk/>
            <pc:sldMk cId="2675777418" sldId="694"/>
            <ac:picMk id="7" creationId="{2410FD6A-C21F-4400-A5F7-154670C14EB5}"/>
          </ac:picMkLst>
        </pc:picChg>
        <pc:picChg chg="add mod">
          <ac:chgData name="Park Sanghoon" userId="5a62fe4a158f2fef" providerId="LiveId" clId="{D66F2016-544B-4980-9EE2-36FC58FC28EB}" dt="2022-02-15T17:12:25.796" v="1831"/>
          <ac:picMkLst>
            <pc:docMk/>
            <pc:sldMk cId="2675777418" sldId="694"/>
            <ac:picMk id="19" creationId="{16C7D08E-4F36-4881-8DDF-B89C6E66E739}"/>
          </ac:picMkLst>
        </pc:picChg>
        <pc:picChg chg="add mod">
          <ac:chgData name="Park Sanghoon" userId="5a62fe4a158f2fef" providerId="LiveId" clId="{D66F2016-544B-4980-9EE2-36FC58FC28EB}" dt="2022-02-15T17:12:25.796" v="1831"/>
          <ac:picMkLst>
            <pc:docMk/>
            <pc:sldMk cId="2675777418" sldId="694"/>
            <ac:picMk id="20" creationId="{372E4CB0-6303-4595-A780-E4172ABE9264}"/>
          </ac:picMkLst>
        </pc:picChg>
        <pc:picChg chg="add mod">
          <ac:chgData name="Park Sanghoon" userId="5a62fe4a158f2fef" providerId="LiveId" clId="{D66F2016-544B-4980-9EE2-36FC58FC28EB}" dt="2022-02-15T17:12:25.796" v="1831"/>
          <ac:picMkLst>
            <pc:docMk/>
            <pc:sldMk cId="2675777418" sldId="694"/>
            <ac:picMk id="21" creationId="{A80CCB24-59F6-470C-8F28-3FA0C47CFEC5}"/>
          </ac:picMkLst>
        </pc:picChg>
        <pc:picChg chg="add mod">
          <ac:chgData name="Park Sanghoon" userId="5a62fe4a158f2fef" providerId="LiveId" clId="{D66F2016-544B-4980-9EE2-36FC58FC28EB}" dt="2022-02-15T17:12:25.796" v="1831"/>
          <ac:picMkLst>
            <pc:docMk/>
            <pc:sldMk cId="2675777418" sldId="694"/>
            <ac:picMk id="22" creationId="{D20ABEF4-E6D3-4701-BC8A-6935BD3B65B0}"/>
          </ac:picMkLst>
        </pc:picChg>
        <pc:picChg chg="add mod">
          <ac:chgData name="Park Sanghoon" userId="5a62fe4a158f2fef" providerId="LiveId" clId="{D66F2016-544B-4980-9EE2-36FC58FC28EB}" dt="2022-02-15T17:12:25.796" v="1831"/>
          <ac:picMkLst>
            <pc:docMk/>
            <pc:sldMk cId="2675777418" sldId="694"/>
            <ac:picMk id="23" creationId="{0F76C1FC-A4F2-42A6-9684-619A529C8F84}"/>
          </ac:picMkLst>
        </pc:picChg>
        <pc:picChg chg="add mod">
          <ac:chgData name="Park Sanghoon" userId="5a62fe4a158f2fef" providerId="LiveId" clId="{D66F2016-544B-4980-9EE2-36FC58FC28EB}" dt="2022-02-15T17:12:25.796" v="1831"/>
          <ac:picMkLst>
            <pc:docMk/>
            <pc:sldMk cId="2675777418" sldId="694"/>
            <ac:picMk id="24" creationId="{2A268B5D-B169-4527-BCC9-9ED112079C9B}"/>
          </ac:picMkLst>
        </pc:picChg>
        <pc:picChg chg="add mod">
          <ac:chgData name="Park Sanghoon" userId="5a62fe4a158f2fef" providerId="LiveId" clId="{D66F2016-544B-4980-9EE2-36FC58FC28EB}" dt="2022-02-15T17:12:37.231" v="1837" actId="1076"/>
          <ac:picMkLst>
            <pc:docMk/>
            <pc:sldMk cId="2675777418" sldId="694"/>
            <ac:picMk id="39" creationId="{58B5B177-098B-42BE-A33D-619E0B5AAFDD}"/>
          </ac:picMkLst>
        </pc:picChg>
        <pc:picChg chg="add mod">
          <ac:chgData name="Park Sanghoon" userId="5a62fe4a158f2fef" providerId="LiveId" clId="{D66F2016-544B-4980-9EE2-36FC58FC28EB}" dt="2022-02-15T17:12:50.357" v="1839"/>
          <ac:picMkLst>
            <pc:docMk/>
            <pc:sldMk cId="2675777418" sldId="694"/>
            <ac:picMk id="40" creationId="{58131C0D-BFD2-414F-80EB-4E99166A167C}"/>
          </ac:picMkLst>
        </pc:picChg>
        <pc:picChg chg="add mod">
          <ac:chgData name="Park Sanghoon" userId="5a62fe4a158f2fef" providerId="LiveId" clId="{D66F2016-544B-4980-9EE2-36FC58FC28EB}" dt="2022-02-15T17:12:50.357" v="1839"/>
          <ac:picMkLst>
            <pc:docMk/>
            <pc:sldMk cId="2675777418" sldId="694"/>
            <ac:picMk id="43" creationId="{EF379BA1-A483-4B77-96B1-08091CA5FFA0}"/>
          </ac:picMkLst>
        </pc:picChg>
        <pc:picChg chg="add mod">
          <ac:chgData name="Park Sanghoon" userId="5a62fe4a158f2fef" providerId="LiveId" clId="{D66F2016-544B-4980-9EE2-36FC58FC28EB}" dt="2022-02-15T17:12:50.357" v="1839"/>
          <ac:picMkLst>
            <pc:docMk/>
            <pc:sldMk cId="2675777418" sldId="694"/>
            <ac:picMk id="44" creationId="{15FA9D7F-BF79-4500-87D1-A87D72359AD3}"/>
          </ac:picMkLst>
        </pc:picChg>
        <pc:picChg chg="add mod">
          <ac:chgData name="Park Sanghoon" userId="5a62fe4a158f2fef" providerId="LiveId" clId="{D66F2016-544B-4980-9EE2-36FC58FC28EB}" dt="2022-02-15T17:13:04.455" v="1843"/>
          <ac:picMkLst>
            <pc:docMk/>
            <pc:sldMk cId="2675777418" sldId="694"/>
            <ac:picMk id="48" creationId="{125C1FCC-1114-4A4C-846C-C850945A63D0}"/>
          </ac:picMkLst>
        </pc:picChg>
        <pc:picChg chg="add mod">
          <ac:chgData name="Park Sanghoon" userId="5a62fe4a158f2fef" providerId="LiveId" clId="{D66F2016-544B-4980-9EE2-36FC58FC28EB}" dt="2022-02-15T17:13:04.455" v="1843"/>
          <ac:picMkLst>
            <pc:docMk/>
            <pc:sldMk cId="2675777418" sldId="694"/>
            <ac:picMk id="51" creationId="{82830FD1-236C-4265-B2E8-3603ED654A47}"/>
          </ac:picMkLst>
        </pc:picChg>
        <pc:picChg chg="add mod">
          <ac:chgData name="Park Sanghoon" userId="5a62fe4a158f2fef" providerId="LiveId" clId="{D66F2016-544B-4980-9EE2-36FC58FC28EB}" dt="2022-02-15T17:13:04.455" v="1843"/>
          <ac:picMkLst>
            <pc:docMk/>
            <pc:sldMk cId="2675777418" sldId="694"/>
            <ac:picMk id="52" creationId="{C73D1A39-53CE-43C8-87FF-A2A23150B013}"/>
          </ac:picMkLst>
        </pc:picChg>
        <pc:picChg chg="add mod">
          <ac:chgData name="Park Sanghoon" userId="5a62fe4a158f2fef" providerId="LiveId" clId="{D66F2016-544B-4980-9EE2-36FC58FC28EB}" dt="2022-02-15T17:13:58.061" v="1858" actId="1076"/>
          <ac:picMkLst>
            <pc:docMk/>
            <pc:sldMk cId="2675777418" sldId="694"/>
            <ac:picMk id="56" creationId="{8F5855E1-D385-4497-9716-ABC75ED87485}"/>
          </ac:picMkLst>
        </pc:picChg>
        <pc:picChg chg="add mod">
          <ac:chgData name="Park Sanghoon" userId="5a62fe4a158f2fef" providerId="LiveId" clId="{D66F2016-544B-4980-9EE2-36FC58FC28EB}" dt="2022-02-15T17:13:28.646" v="1848"/>
          <ac:picMkLst>
            <pc:docMk/>
            <pc:sldMk cId="2675777418" sldId="694"/>
            <ac:picMk id="68" creationId="{879CF457-8AAA-49EC-AAF9-F84D627EAF80}"/>
          </ac:picMkLst>
        </pc:picChg>
        <pc:picChg chg="add mod">
          <ac:chgData name="Park Sanghoon" userId="5a62fe4a158f2fef" providerId="LiveId" clId="{D66F2016-544B-4980-9EE2-36FC58FC28EB}" dt="2022-02-15T17:13:28.646" v="1848"/>
          <ac:picMkLst>
            <pc:docMk/>
            <pc:sldMk cId="2675777418" sldId="694"/>
            <ac:picMk id="71" creationId="{58ADD9E2-82E0-4F0C-B44C-648A6851C30A}"/>
          </ac:picMkLst>
        </pc:picChg>
        <pc:picChg chg="add mod">
          <ac:chgData name="Park Sanghoon" userId="5a62fe4a158f2fef" providerId="LiveId" clId="{D66F2016-544B-4980-9EE2-36FC58FC28EB}" dt="2022-02-15T17:13:28.646" v="1848"/>
          <ac:picMkLst>
            <pc:docMk/>
            <pc:sldMk cId="2675777418" sldId="694"/>
            <ac:picMk id="74" creationId="{5C5574A2-A6B7-4BE5-BF85-8543979FFEBB}"/>
          </ac:picMkLst>
        </pc:picChg>
        <pc:picChg chg="add mod">
          <ac:chgData name="Park Sanghoon" userId="5a62fe4a158f2fef" providerId="LiveId" clId="{D66F2016-544B-4980-9EE2-36FC58FC28EB}" dt="2022-02-15T17:13:40.885" v="1850" actId="1076"/>
          <ac:picMkLst>
            <pc:docMk/>
            <pc:sldMk cId="2675777418" sldId="694"/>
            <ac:picMk id="100" creationId="{C524E899-C580-4797-B62C-BF874390F0DB}"/>
          </ac:picMkLst>
        </pc:picChg>
        <pc:picChg chg="add mod">
          <ac:chgData name="Park Sanghoon" userId="5a62fe4a158f2fef" providerId="LiveId" clId="{D66F2016-544B-4980-9EE2-36FC58FC28EB}" dt="2022-02-15T17:13:40.885" v="1850" actId="1076"/>
          <ac:picMkLst>
            <pc:docMk/>
            <pc:sldMk cId="2675777418" sldId="694"/>
            <ac:picMk id="103" creationId="{FF1A53F9-2BFA-4D21-AD13-9FB50EEA5720}"/>
          </ac:picMkLst>
        </pc:picChg>
        <pc:picChg chg="add mod">
          <ac:chgData name="Park Sanghoon" userId="5a62fe4a158f2fef" providerId="LiveId" clId="{D66F2016-544B-4980-9EE2-36FC58FC28EB}" dt="2022-02-15T17:13:40.885" v="1850" actId="1076"/>
          <ac:picMkLst>
            <pc:docMk/>
            <pc:sldMk cId="2675777418" sldId="694"/>
            <ac:picMk id="106" creationId="{C62169E5-829D-4CE1-90D0-74696C6D15AF}"/>
          </ac:picMkLst>
        </pc:picChg>
        <pc:picChg chg="mod">
          <ac:chgData name="Park Sanghoon" userId="5a62fe4a158f2fef" providerId="LiveId" clId="{D66F2016-544B-4980-9EE2-36FC58FC28EB}" dt="2022-02-15T17:13:50.586" v="1854"/>
          <ac:picMkLst>
            <pc:docMk/>
            <pc:sldMk cId="2675777418" sldId="694"/>
            <ac:picMk id="122" creationId="{FF19B517-F176-4167-81C4-3E0188D62DBE}"/>
          </ac:picMkLst>
        </pc:picChg>
        <pc:picChg chg="mod">
          <ac:chgData name="Park Sanghoon" userId="5a62fe4a158f2fef" providerId="LiveId" clId="{D66F2016-544B-4980-9EE2-36FC58FC28EB}" dt="2022-02-15T17:13:50.586" v="1854"/>
          <ac:picMkLst>
            <pc:docMk/>
            <pc:sldMk cId="2675777418" sldId="694"/>
            <ac:picMk id="139" creationId="{B5780282-27C0-4CA6-BB1D-55C4A72CC373}"/>
          </ac:picMkLst>
        </pc:picChg>
        <pc:picChg chg="mod">
          <ac:chgData name="Park Sanghoon" userId="5a62fe4a158f2fef" providerId="LiveId" clId="{D66F2016-544B-4980-9EE2-36FC58FC28EB}" dt="2022-02-15T17:13:50.586" v="1854"/>
          <ac:picMkLst>
            <pc:docMk/>
            <pc:sldMk cId="2675777418" sldId="694"/>
            <ac:picMk id="143" creationId="{84B68F9A-4226-4317-9107-18C1E2C5D48A}"/>
          </ac:picMkLst>
        </pc:picChg>
        <pc:picChg chg="add mod">
          <ac:chgData name="Park Sanghoon" userId="5a62fe4a158f2fef" providerId="LiveId" clId="{D66F2016-544B-4980-9EE2-36FC58FC28EB}" dt="2022-02-15T17:14:04.188" v="1860" actId="14100"/>
          <ac:picMkLst>
            <pc:docMk/>
            <pc:sldMk cId="2675777418" sldId="694"/>
            <ac:picMk id="152" creationId="{C23C4118-091D-4846-9492-27FD698F73E3}"/>
          </ac:picMkLst>
        </pc:picChg>
        <pc:cxnChg chg="add mod">
          <ac:chgData name="Park Sanghoon" userId="5a62fe4a158f2fef" providerId="LiveId" clId="{D66F2016-544B-4980-9EE2-36FC58FC28EB}" dt="2022-02-15T17:12:25.796" v="1831"/>
          <ac:cxnSpMkLst>
            <pc:docMk/>
            <pc:sldMk cId="2675777418" sldId="694"/>
            <ac:cxnSpMk id="32" creationId="{67DA80ED-BF0B-496D-A8B8-61AF538A0E62}"/>
          </ac:cxnSpMkLst>
        </pc:cxnChg>
        <pc:cxnChg chg="add mod">
          <ac:chgData name="Park Sanghoon" userId="5a62fe4a158f2fef" providerId="LiveId" clId="{D66F2016-544B-4980-9EE2-36FC58FC28EB}" dt="2022-02-15T17:12:25.796" v="1831"/>
          <ac:cxnSpMkLst>
            <pc:docMk/>
            <pc:sldMk cId="2675777418" sldId="694"/>
            <ac:cxnSpMk id="33" creationId="{15A7E108-8952-46C5-86B4-B36B690F0AA5}"/>
          </ac:cxnSpMkLst>
        </pc:cxnChg>
        <pc:cxnChg chg="add mod">
          <ac:chgData name="Park Sanghoon" userId="5a62fe4a158f2fef" providerId="LiveId" clId="{D66F2016-544B-4980-9EE2-36FC58FC28EB}" dt="2022-02-15T17:13:28.646" v="1848"/>
          <ac:cxnSpMkLst>
            <pc:docMk/>
            <pc:sldMk cId="2675777418" sldId="694"/>
            <ac:cxnSpMk id="79" creationId="{52972534-60D8-4F0F-94F9-DB012EA2822B}"/>
          </ac:cxnSpMkLst>
        </pc:cxnChg>
        <pc:cxnChg chg="add mod">
          <ac:chgData name="Park Sanghoon" userId="5a62fe4a158f2fef" providerId="LiveId" clId="{D66F2016-544B-4980-9EE2-36FC58FC28EB}" dt="2022-02-15T17:13:28.646" v="1848"/>
          <ac:cxnSpMkLst>
            <pc:docMk/>
            <pc:sldMk cId="2675777418" sldId="694"/>
            <ac:cxnSpMk id="80" creationId="{4113FD04-5DDD-4CA5-BEE5-9733AF3E7588}"/>
          </ac:cxnSpMkLst>
        </pc:cxnChg>
        <pc:cxnChg chg="add mod">
          <ac:chgData name="Park Sanghoon" userId="5a62fe4a158f2fef" providerId="LiveId" clId="{D66F2016-544B-4980-9EE2-36FC58FC28EB}" dt="2022-02-15T17:13:28.646" v="1848"/>
          <ac:cxnSpMkLst>
            <pc:docMk/>
            <pc:sldMk cId="2675777418" sldId="694"/>
            <ac:cxnSpMk id="81" creationId="{206CF3A9-2813-4D43-99C4-24ABAB047979}"/>
          </ac:cxnSpMkLst>
        </pc:cxnChg>
        <pc:cxnChg chg="add mod">
          <ac:chgData name="Park Sanghoon" userId="5a62fe4a158f2fef" providerId="LiveId" clId="{D66F2016-544B-4980-9EE2-36FC58FC28EB}" dt="2022-02-15T17:13:28.646" v="1848"/>
          <ac:cxnSpMkLst>
            <pc:docMk/>
            <pc:sldMk cId="2675777418" sldId="694"/>
            <ac:cxnSpMk id="82" creationId="{B7FE4E43-A75C-431E-AFEA-15845A728046}"/>
          </ac:cxnSpMkLst>
        </pc:cxnChg>
        <pc:cxnChg chg="add mod">
          <ac:chgData name="Park Sanghoon" userId="5a62fe4a158f2fef" providerId="LiveId" clId="{D66F2016-544B-4980-9EE2-36FC58FC28EB}" dt="2022-02-15T17:13:28.646" v="1848"/>
          <ac:cxnSpMkLst>
            <pc:docMk/>
            <pc:sldMk cId="2675777418" sldId="694"/>
            <ac:cxnSpMk id="83" creationId="{91CFB94D-6253-4E7D-96DA-778A197C221E}"/>
          </ac:cxnSpMkLst>
        </pc:cxnChg>
        <pc:cxnChg chg="add mod">
          <ac:chgData name="Park Sanghoon" userId="5a62fe4a158f2fef" providerId="LiveId" clId="{D66F2016-544B-4980-9EE2-36FC58FC28EB}" dt="2022-02-15T17:13:40.885" v="1850" actId="1076"/>
          <ac:cxnSpMkLst>
            <pc:docMk/>
            <pc:sldMk cId="2675777418" sldId="694"/>
            <ac:cxnSpMk id="111" creationId="{21CFF46A-8097-4F0D-B97F-C0CCF91DEDDE}"/>
          </ac:cxnSpMkLst>
        </pc:cxnChg>
        <pc:cxnChg chg="add mod">
          <ac:chgData name="Park Sanghoon" userId="5a62fe4a158f2fef" providerId="LiveId" clId="{D66F2016-544B-4980-9EE2-36FC58FC28EB}" dt="2022-02-15T17:13:40.885" v="1850" actId="1076"/>
          <ac:cxnSpMkLst>
            <pc:docMk/>
            <pc:sldMk cId="2675777418" sldId="694"/>
            <ac:cxnSpMk id="112" creationId="{A02E983B-7E31-49A8-A36D-63B01D407A66}"/>
          </ac:cxnSpMkLst>
        </pc:cxnChg>
        <pc:cxnChg chg="add mod">
          <ac:chgData name="Park Sanghoon" userId="5a62fe4a158f2fef" providerId="LiveId" clId="{D66F2016-544B-4980-9EE2-36FC58FC28EB}" dt="2022-02-15T17:13:40.885" v="1850" actId="1076"/>
          <ac:cxnSpMkLst>
            <pc:docMk/>
            <pc:sldMk cId="2675777418" sldId="694"/>
            <ac:cxnSpMk id="113" creationId="{3FF65616-E5B5-4987-88BF-009A75425C50}"/>
          </ac:cxnSpMkLst>
        </pc:cxnChg>
        <pc:cxnChg chg="add mod">
          <ac:chgData name="Park Sanghoon" userId="5a62fe4a158f2fef" providerId="LiveId" clId="{D66F2016-544B-4980-9EE2-36FC58FC28EB}" dt="2022-02-15T17:13:40.885" v="1850" actId="1076"/>
          <ac:cxnSpMkLst>
            <pc:docMk/>
            <pc:sldMk cId="2675777418" sldId="694"/>
            <ac:cxnSpMk id="114" creationId="{F1230264-C79F-404D-A7E5-8F821458F4CB}"/>
          </ac:cxnSpMkLst>
        </pc:cxnChg>
        <pc:cxnChg chg="add mod">
          <ac:chgData name="Park Sanghoon" userId="5a62fe4a158f2fef" providerId="LiveId" clId="{D66F2016-544B-4980-9EE2-36FC58FC28EB}" dt="2022-02-15T17:13:40.885" v="1850" actId="1076"/>
          <ac:cxnSpMkLst>
            <pc:docMk/>
            <pc:sldMk cId="2675777418" sldId="694"/>
            <ac:cxnSpMk id="115" creationId="{A0A28040-8692-44E8-8D3B-36AB0870EF40}"/>
          </ac:cxnSpMkLst>
        </pc:cxnChg>
        <pc:cxnChg chg="mod">
          <ac:chgData name="Park Sanghoon" userId="5a62fe4a158f2fef" providerId="LiveId" clId="{D66F2016-544B-4980-9EE2-36FC58FC28EB}" dt="2022-02-15T17:13:50.586" v="1854"/>
          <ac:cxnSpMkLst>
            <pc:docMk/>
            <pc:sldMk cId="2675777418" sldId="694"/>
            <ac:cxnSpMk id="127" creationId="{E23A977F-BEEA-42BF-B4A8-026EEFC5E372}"/>
          </ac:cxnSpMkLst>
        </pc:cxnChg>
        <pc:cxnChg chg="mod">
          <ac:chgData name="Park Sanghoon" userId="5a62fe4a158f2fef" providerId="LiveId" clId="{D66F2016-544B-4980-9EE2-36FC58FC28EB}" dt="2022-02-15T17:13:50.586" v="1854"/>
          <ac:cxnSpMkLst>
            <pc:docMk/>
            <pc:sldMk cId="2675777418" sldId="694"/>
            <ac:cxnSpMk id="128" creationId="{03914179-638D-4154-A46D-7301EA608C8D}"/>
          </ac:cxnSpMkLst>
        </pc:cxnChg>
        <pc:cxnChg chg="mod">
          <ac:chgData name="Park Sanghoon" userId="5a62fe4a158f2fef" providerId="LiveId" clId="{D66F2016-544B-4980-9EE2-36FC58FC28EB}" dt="2022-02-15T17:13:50.586" v="1854"/>
          <ac:cxnSpMkLst>
            <pc:docMk/>
            <pc:sldMk cId="2675777418" sldId="694"/>
            <ac:cxnSpMk id="129" creationId="{227EC59E-CA4E-436E-9AD4-982DF61365BF}"/>
          </ac:cxnSpMkLst>
        </pc:cxnChg>
        <pc:cxnChg chg="mod">
          <ac:chgData name="Park Sanghoon" userId="5a62fe4a158f2fef" providerId="LiveId" clId="{D66F2016-544B-4980-9EE2-36FC58FC28EB}" dt="2022-02-15T17:13:50.586" v="1854"/>
          <ac:cxnSpMkLst>
            <pc:docMk/>
            <pc:sldMk cId="2675777418" sldId="694"/>
            <ac:cxnSpMk id="130" creationId="{6196737D-F700-4609-9515-B2A946564964}"/>
          </ac:cxnSpMkLst>
        </pc:cxnChg>
        <pc:cxnChg chg="mod">
          <ac:chgData name="Park Sanghoon" userId="5a62fe4a158f2fef" providerId="LiveId" clId="{D66F2016-544B-4980-9EE2-36FC58FC28EB}" dt="2022-02-15T17:13:50.586" v="1854"/>
          <ac:cxnSpMkLst>
            <pc:docMk/>
            <pc:sldMk cId="2675777418" sldId="694"/>
            <ac:cxnSpMk id="131" creationId="{F7C6731B-6ADD-479C-8152-608CC32F31C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3076363" cy="511730"/>
          </a:xfrm>
          <a:prstGeom prst="rect">
            <a:avLst/>
          </a:prstGeom>
        </p:spPr>
        <p:txBody>
          <a:bodyPr vert="horz" lIns="99045" tIns="49522" rIns="99045" bIns="49522"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4021295" y="1"/>
            <a:ext cx="3076363" cy="511730"/>
          </a:xfrm>
          <a:prstGeom prst="rect">
            <a:avLst/>
          </a:prstGeom>
        </p:spPr>
        <p:txBody>
          <a:bodyPr vert="horz" lIns="99045" tIns="49522" rIns="99045" bIns="49522"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2022-02-15</a:t>
            </a:fld>
            <a:endParaRPr lang="ko-KR" altLang="en-US"/>
          </a:p>
        </p:txBody>
      </p:sp>
      <p:sp>
        <p:nvSpPr>
          <p:cNvPr id="4" name="슬라이드 이미지 개체 틀 3"/>
          <p:cNvSpPr>
            <a:spLocks noGrp="1" noRot="1" noChangeAspect="1"/>
          </p:cNvSpPr>
          <p:nvPr>
            <p:ph type="sldImg" idx="2"/>
          </p:nvPr>
        </p:nvSpPr>
        <p:spPr>
          <a:xfrm>
            <a:off x="836613" y="768350"/>
            <a:ext cx="5426075" cy="3836988"/>
          </a:xfrm>
          <a:prstGeom prst="rect">
            <a:avLst/>
          </a:prstGeom>
          <a:noFill/>
          <a:ln w="12700">
            <a:solidFill>
              <a:prstClr val="black"/>
            </a:solidFill>
          </a:ln>
        </p:spPr>
        <p:txBody>
          <a:bodyPr vert="horz" lIns="99045" tIns="49522" rIns="99045" bIns="49522" rtlCol="0" anchor="ctr"/>
          <a:lstStyle/>
          <a:p>
            <a:pPr lvl="0"/>
            <a:endParaRPr lang="ko-KR" altLang="en-US" noProof="0"/>
          </a:p>
        </p:txBody>
      </p:sp>
      <p:sp>
        <p:nvSpPr>
          <p:cNvPr id="5" name="슬라이드 노트 개체 틀 4"/>
          <p:cNvSpPr>
            <a:spLocks noGrp="1"/>
          </p:cNvSpPr>
          <p:nvPr>
            <p:ph type="body" sz="quarter" idx="3"/>
          </p:nvPr>
        </p:nvSpPr>
        <p:spPr>
          <a:xfrm>
            <a:off x="709931" y="4861443"/>
            <a:ext cx="5679440" cy="4605575"/>
          </a:xfrm>
          <a:prstGeom prst="rect">
            <a:avLst/>
          </a:prstGeom>
        </p:spPr>
        <p:txBody>
          <a:bodyPr vert="horz" lIns="99045" tIns="49522" rIns="99045" bIns="49522"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1" y="9721107"/>
            <a:ext cx="3076363" cy="511730"/>
          </a:xfrm>
          <a:prstGeom prst="rect">
            <a:avLst/>
          </a:prstGeom>
        </p:spPr>
        <p:txBody>
          <a:bodyPr vert="horz" lIns="99045" tIns="49522" rIns="99045" bIns="49522"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4021295" y="9721107"/>
            <a:ext cx="3076363" cy="511730"/>
          </a:xfrm>
          <a:prstGeom prst="rect">
            <a:avLst/>
          </a:prstGeom>
        </p:spPr>
        <p:txBody>
          <a:bodyPr vert="horz" lIns="99045" tIns="49522" rIns="99045" bIns="49522"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2022-02-15</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p:txBody>
          <a:bodyPr/>
          <a:lstStyle/>
          <a:p>
            <a:r>
              <a:rPr lang="en-US" altLang="ko-KR" dirty="0"/>
              <a:t>Eco-friendly Zero Energy Building Environment and Utility System Technology</a:t>
            </a:r>
            <a:endParaRPr lang="ko-KR" altLang="en-US" dirty="0"/>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err="1"/>
              <a:t>Sahghoon</a:t>
            </a:r>
            <a:r>
              <a:rPr lang="en-US" altLang="ko-KR" dirty="0"/>
              <a:t> Park</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a:t>Korea Institute of Civil Engineering and Building Technology</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PASSIVE environmental building control technology</a:t>
            </a:r>
          </a:p>
          <a:p>
            <a:pPr marL="0" indent="0">
              <a:buNone/>
            </a:pPr>
            <a:endParaRPr lang="en-US" altLang="ko-KR" dirty="0"/>
          </a:p>
          <a:p>
            <a:r>
              <a:rPr lang="en-US" altLang="ko-KR" dirty="0"/>
              <a:t>Technology to save energy using architectural design</a:t>
            </a:r>
          </a:p>
          <a:p>
            <a:pPr lvl="1"/>
            <a:r>
              <a:rPr lang="en-US" altLang="ko-KR" b="1" dirty="0"/>
              <a:t>Natural ventilation: </a:t>
            </a:r>
            <a:r>
              <a:rPr lang="en-US" altLang="ko-KR" dirty="0"/>
              <a:t>A technology that designs the passage of wind, which is natural energy, and induces the exchange of indoor air with outdoor air by utilizing the difference in air pressure.</a:t>
            </a:r>
          </a:p>
          <a:p>
            <a:pPr lvl="1"/>
            <a:r>
              <a:rPr lang="en-US" altLang="ko-KR" b="1" dirty="0"/>
              <a:t>Natural light: </a:t>
            </a:r>
            <a:r>
              <a:rPr lang="en-US" altLang="ko-KR" dirty="0"/>
              <a:t>A technology that utilizes sunlight to take over the role of lighting and reduce the use of unnecessary lighting</a:t>
            </a:r>
          </a:p>
          <a:p>
            <a:pPr lvl="1"/>
            <a:r>
              <a:rPr lang="en-US" altLang="ko-KR" b="1" dirty="0"/>
              <a:t>Green Roof: </a:t>
            </a:r>
            <a:r>
              <a:rPr lang="en-US" altLang="ko-KR" dirty="0"/>
              <a:t>A technology to plant plants on the roof of a building to block heat from sunlight (in summer) or absorb heat emitted (in winter).</a:t>
            </a:r>
          </a:p>
          <a:p>
            <a:pPr lvl="1"/>
            <a:r>
              <a:rPr lang="en-US" altLang="ko-KR" b="1" dirty="0"/>
              <a:t>High performance windows: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Because the windows are made of glass, the inflow of solar radiation is greater and the inflow of air is easier than the walls with insulation materials.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Block the inflow of air by using multiple layers of glass (triple window), or apply a special coating (Low emissivity coating) to the glass to block the ingress of solar radiation.</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There is an effect of saving about 10% or more of heating and cooling energy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5" name="그림 4">
            <a:extLst>
              <a:ext uri="{FF2B5EF4-FFF2-40B4-BE49-F238E27FC236}">
                <a16:creationId xmlns:a16="http://schemas.microsoft.com/office/drawing/2014/main" id="{43C28B3C-A016-4561-851D-E58F99BCD594}"/>
              </a:ext>
            </a:extLst>
          </p:cNvPr>
          <p:cNvPicPr>
            <a:picLocks noChangeAspect="1"/>
          </p:cNvPicPr>
          <p:nvPr/>
        </p:nvPicPr>
        <p:blipFill>
          <a:blip r:embed="rId2"/>
          <a:stretch>
            <a:fillRect/>
          </a:stretch>
        </p:blipFill>
        <p:spPr>
          <a:xfrm>
            <a:off x="1170236" y="5256795"/>
            <a:ext cx="3700949" cy="2099779"/>
          </a:xfrm>
          <a:prstGeom prst="rect">
            <a:avLst/>
          </a:prstGeom>
        </p:spPr>
      </p:pic>
      <p:pic>
        <p:nvPicPr>
          <p:cNvPr id="7" name="그림 6">
            <a:extLst>
              <a:ext uri="{FF2B5EF4-FFF2-40B4-BE49-F238E27FC236}">
                <a16:creationId xmlns:a16="http://schemas.microsoft.com/office/drawing/2014/main" id="{1004CA61-A19F-40E2-B7EC-E24FB306CA84}"/>
              </a:ext>
            </a:extLst>
          </p:cNvPr>
          <p:cNvPicPr>
            <a:picLocks noChangeAspect="1"/>
          </p:cNvPicPr>
          <p:nvPr/>
        </p:nvPicPr>
        <p:blipFill>
          <a:blip r:embed="rId3"/>
          <a:stretch>
            <a:fillRect/>
          </a:stretch>
        </p:blipFill>
        <p:spPr>
          <a:xfrm>
            <a:off x="4986660" y="5256795"/>
            <a:ext cx="2786245" cy="2099779"/>
          </a:xfrm>
          <a:prstGeom prst="rect">
            <a:avLst/>
          </a:prstGeom>
        </p:spPr>
      </p:pic>
    </p:spTree>
    <p:extLst>
      <p:ext uri="{BB962C8B-B14F-4D97-AF65-F5344CB8AC3E}">
        <p14:creationId xmlns:p14="http://schemas.microsoft.com/office/powerpoint/2010/main" val="690546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a:r>
              <a:rPr lang="en-US" altLang="ko-KR" b="1" dirty="0"/>
              <a:t>High performance air-tightness: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Technology that blocks the penetration of outside air or the escape of indoor air by minimizing the gap that occurs when a window or door is closed or the gap that heat escapes from the window and wall.</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It is possible to keep the indoor temperature and reduce heating energy consumption by blocking the heat from escaping through the gap, and it is possible to prevent the occurrence of mold due to moisture.</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Measure the airtightness and infiltration (leakage) area, and the airtight supplementation construction should be carried out in the relevant area.</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5" name="그림 4">
            <a:extLst>
              <a:ext uri="{FF2B5EF4-FFF2-40B4-BE49-F238E27FC236}">
                <a16:creationId xmlns:a16="http://schemas.microsoft.com/office/drawing/2014/main" id="{4A186A87-B8CD-40B2-9619-CC8B612014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4232" y="3465735"/>
            <a:ext cx="4507782" cy="3380837"/>
          </a:xfrm>
          <a:prstGeom prst="rect">
            <a:avLst/>
          </a:prstGeom>
        </p:spPr>
      </p:pic>
      <p:pic>
        <p:nvPicPr>
          <p:cNvPr id="6" name="그림 5">
            <a:extLst>
              <a:ext uri="{FF2B5EF4-FFF2-40B4-BE49-F238E27FC236}">
                <a16:creationId xmlns:a16="http://schemas.microsoft.com/office/drawing/2014/main" id="{3190DCCD-27D7-401E-BCA7-6299F0B0B2C0}"/>
              </a:ext>
            </a:extLst>
          </p:cNvPr>
          <p:cNvPicPr>
            <a:picLocks noChangeAspect="1"/>
          </p:cNvPicPr>
          <p:nvPr/>
        </p:nvPicPr>
        <p:blipFill>
          <a:blip r:embed="rId3"/>
          <a:stretch>
            <a:fillRect/>
          </a:stretch>
        </p:blipFill>
        <p:spPr>
          <a:xfrm>
            <a:off x="5697473" y="3465735"/>
            <a:ext cx="3474288" cy="3394876"/>
          </a:xfrm>
          <a:prstGeom prst="rect">
            <a:avLst/>
          </a:prstGeom>
        </p:spPr>
      </p:pic>
      <p:pic>
        <p:nvPicPr>
          <p:cNvPr id="7" name="그림 6">
            <a:extLst>
              <a:ext uri="{FF2B5EF4-FFF2-40B4-BE49-F238E27FC236}">
                <a16:creationId xmlns:a16="http://schemas.microsoft.com/office/drawing/2014/main" id="{094A6E01-D17F-4B24-9E96-1D4DC1BC4337}"/>
              </a:ext>
            </a:extLst>
          </p:cNvPr>
          <p:cNvPicPr>
            <a:picLocks noChangeAspect="1"/>
          </p:cNvPicPr>
          <p:nvPr/>
        </p:nvPicPr>
        <p:blipFill>
          <a:blip r:embed="rId4"/>
          <a:stretch>
            <a:fillRect/>
          </a:stretch>
        </p:blipFill>
        <p:spPr>
          <a:xfrm>
            <a:off x="8191016" y="5163173"/>
            <a:ext cx="2260301" cy="1064206"/>
          </a:xfrm>
          <a:prstGeom prst="rect">
            <a:avLst/>
          </a:prstGeom>
        </p:spPr>
      </p:pic>
    </p:spTree>
    <p:extLst>
      <p:ext uri="{BB962C8B-B14F-4D97-AF65-F5344CB8AC3E}">
        <p14:creationId xmlns:p14="http://schemas.microsoft.com/office/powerpoint/2010/main" val="418353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a:r>
              <a:rPr lang="en-US" altLang="ko-KR" b="1" dirty="0"/>
              <a:t>External insulation:</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Blocking the movement of heat indoors and outdoors is called insulation, and insulation is installed on the walls of buildings to reduce heat loss.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Insulation materials are divided into internal insulation, middle insulation, and exterior insulation according to the location where they are installed.</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External insulation refers to a method of installing an insulating material on the outside of a building structure so that the insulating material surrounds the building.</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Compared to other thermal insulation methods, the thermal insulation effect is excellent, and the thermal bridge phenomenon is small.</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b="1" dirty="0">
                <a:solidFill>
                  <a:prstClr val="black"/>
                </a:solidFill>
              </a:rPr>
              <a:t>Exterior insulation is the method that can store and utilize the most indoor heat in the structure, and it is a core technology of zero-energy buildings because it maintains the indoor temperature by absorbing or releasing the heat stored in the structure slowly over time.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7" name="그림 6">
            <a:extLst>
              <a:ext uri="{FF2B5EF4-FFF2-40B4-BE49-F238E27FC236}">
                <a16:creationId xmlns:a16="http://schemas.microsoft.com/office/drawing/2014/main" id="{6C594D93-2434-4FB2-BC8C-84A312EC489F}"/>
              </a:ext>
            </a:extLst>
          </p:cNvPr>
          <p:cNvPicPr>
            <a:picLocks noChangeAspect="1"/>
          </p:cNvPicPr>
          <p:nvPr/>
        </p:nvPicPr>
        <p:blipFill>
          <a:blip r:embed="rId2"/>
          <a:stretch>
            <a:fillRect/>
          </a:stretch>
        </p:blipFill>
        <p:spPr>
          <a:xfrm>
            <a:off x="5878225" y="4203665"/>
            <a:ext cx="4149485" cy="3148900"/>
          </a:xfrm>
          <a:prstGeom prst="rect">
            <a:avLst/>
          </a:prstGeom>
        </p:spPr>
      </p:pic>
      <p:pic>
        <p:nvPicPr>
          <p:cNvPr id="6" name="Picture 13">
            <a:extLst>
              <a:ext uri="{FF2B5EF4-FFF2-40B4-BE49-F238E27FC236}">
                <a16:creationId xmlns:a16="http://schemas.microsoft.com/office/drawing/2014/main" id="{0A9D256E-7EDD-4A35-BBFD-0EC3A06FE6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212" y="4203665"/>
            <a:ext cx="4193691" cy="314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21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a:r>
              <a:rPr lang="en-US" altLang="ko-KR" b="1" dirty="0"/>
              <a:t>External Blind:</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Exterior awning refers to a technology that blocks sunlight entering the room using eaves or blinds installed in buildings.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It is effective to plan the awning outside rather than inside, as the sunlight, which has a lot of heat, must be blocked before it enters the room.5~15% of cooling energy can be saved by using external awning.</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Considering the purpose and orientation of the building, it is necessary to establish an appropriate shading plan to reduce unnecessary energy consumption of the building and create a pleasant thermal environment.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In the case of a building facing south, if only the cooling load is considered, a fixed horizontal awning should be planned, and an external awning larger than the window width should be installed to block direct sunlight from the southeast and southwest. Considering all heating and cooling loads, variable awnings should be planned.</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In the case of a building facing east and west, it is difficult to block sunlight with a protruding awning unlike south facing, so the windows should be planned to a minimum and the sun should be blocked by adjusting the angle of the vertical awning pin.</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2050" name="Picture 2" descr="차양의 효과적 설치 방법 | 1boon">
            <a:extLst>
              <a:ext uri="{FF2B5EF4-FFF2-40B4-BE49-F238E27FC236}">
                <a16:creationId xmlns:a16="http://schemas.microsoft.com/office/drawing/2014/main" id="{E3E45D3B-F1CB-4EC1-975E-D866A1F0F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7880" y="4451001"/>
            <a:ext cx="1941206" cy="29121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7-00. 외부 차양의 이해">
            <a:extLst>
              <a:ext uri="{FF2B5EF4-FFF2-40B4-BE49-F238E27FC236}">
                <a16:creationId xmlns:a16="http://schemas.microsoft.com/office/drawing/2014/main" id="{6D0F3C12-1A90-491C-A82B-A899A301A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748" y="4451001"/>
            <a:ext cx="1861855" cy="292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300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ACTIVE environmental building control technology</a:t>
            </a:r>
          </a:p>
          <a:p>
            <a:pPr marL="0" indent="0">
              <a:buNone/>
            </a:pPr>
            <a:endParaRPr lang="en-US" altLang="ko-KR" dirty="0"/>
          </a:p>
          <a:p>
            <a:r>
              <a:rPr lang="en-US" altLang="ko-KR" dirty="0"/>
              <a:t>Technology to achieve comfort in buildings using power</a:t>
            </a:r>
          </a:p>
          <a:p>
            <a:pPr lvl="1"/>
            <a:r>
              <a:rPr lang="en-US" altLang="ko-KR" b="1" dirty="0"/>
              <a:t>High-efficiency boiler: </a:t>
            </a:r>
            <a:r>
              <a:rPr lang="en-US" altLang="ko-KR" dirty="0"/>
              <a:t>A technology that uses a high-efficiency boiler while simultaneously serving both indoor heating and hot water supply to save heating energy, which accounts for more than 1/3 of the total energy used at home.</a:t>
            </a:r>
          </a:p>
          <a:p>
            <a:pPr lvl="1"/>
            <a:r>
              <a:rPr lang="en-US" altLang="ko-KR" b="1" dirty="0"/>
              <a:t>High-efficiency LED lighting: </a:t>
            </a:r>
            <a:r>
              <a:rPr lang="en-US" altLang="ko-KR" dirty="0"/>
              <a:t>The power used by LED lighting is 1/5 of that of general lighting, and its lifespan is 15 times longer, so it is excellent in terms of energy and resource saving.</a:t>
            </a:r>
          </a:p>
          <a:p>
            <a:pPr lvl="1"/>
            <a:r>
              <a:rPr lang="en-US" altLang="ko-KR" b="1" dirty="0"/>
              <a:t>Fuel cell: </a:t>
            </a:r>
            <a:r>
              <a:rPr lang="en-US" altLang="ko-KR" dirty="0"/>
              <a:t>A technology that directly produces electrical energy through a chemical reaction between hydrogen and oxygen</a:t>
            </a:r>
          </a:p>
          <a:p>
            <a:pPr lvl="1"/>
            <a:r>
              <a:rPr lang="en-US" altLang="ko-KR" b="1" dirty="0"/>
              <a:t>Heat Recovery Ventilation(HRV):</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A device that raises the temperature of the air supplied to the room through heat exchange between the cold air coming in from the outside and the hot air discharged from the room to the outside.</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A method of exchanging heat without directly mixing indoor polluted air and outdoor fresh air.</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Since the outside air that has passed through the waste heat recovery ventilation system is heated to a certain temperature through heat exchange and supplied to the room, it is possible to save heating energy due to the use of a boiler or other heating device.</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3074" name="Picture 2" descr="Focus] 기계식 환기설비 사각지대 최소화 시급하다 &amp;lt; 스페셜리포트 &amp;lt; 기획·특집 &amp;lt; 기사본문 - 기계설비신문">
            <a:extLst>
              <a:ext uri="{FF2B5EF4-FFF2-40B4-BE49-F238E27FC236}">
                <a16:creationId xmlns:a16="http://schemas.microsoft.com/office/drawing/2014/main" id="{30326A07-CF8D-4D0D-B77E-1174D9D4C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0333" y="5579018"/>
            <a:ext cx="4896544" cy="180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3225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a:r>
              <a:rPr lang="en-US" altLang="ko-KR" b="1" dirty="0"/>
              <a:t>Solar power generation(Photovoltaic):</a:t>
            </a:r>
          </a:p>
          <a:p>
            <a:pPr lvl="2">
              <a:defRPr/>
            </a:pPr>
            <a:r>
              <a:rPr lang="en-US" altLang="ko-KR" sz="1400" dirty="0">
                <a:solidFill>
                  <a:prstClr val="black"/>
                </a:solidFill>
              </a:rPr>
              <a:t>Solar power generation is a power generation technology that produces electricity by converting light energy from the sun.</a:t>
            </a:r>
          </a:p>
          <a:p>
            <a:pPr lvl="2">
              <a:defRPr/>
            </a:pPr>
            <a:r>
              <a:rPr lang="en-US" altLang="ko-KR" sz="1400" dirty="0">
                <a:solidFill>
                  <a:prstClr val="black"/>
                </a:solidFill>
              </a:rPr>
              <a:t>Because it uses solar energy, which is natural energy, the energy source is infinite, has a long lifespan, and has the advantages of easy maintenance.</a:t>
            </a:r>
          </a:p>
          <a:p>
            <a:pPr lvl="2">
              <a:defRPr/>
            </a:pPr>
            <a:r>
              <a:rPr lang="en-US" altLang="ko-KR" sz="1400" dirty="0">
                <a:solidFill>
                  <a:prstClr val="black"/>
                </a:solidFill>
              </a:rPr>
              <a:t>There is a difference in power generation efficiency depending on the installation angle of the photovoltaic panel (solar cell), so a photovoltaic power generation installation plan that can absorb sunlight most effectively is required.</a:t>
            </a:r>
          </a:p>
          <a:p>
            <a:pPr lvl="2">
              <a:defRPr/>
            </a:pPr>
            <a:r>
              <a:rPr lang="en-US" altLang="ko-KR" sz="1400" dirty="0">
                <a:solidFill>
                  <a:prstClr val="black"/>
                </a:solidFill>
              </a:rPr>
              <a:t>In addition to the existing installation method of installing on the ground, a building-integrated photovoltaic system (BIPV), which combines a photovoltaic power generation system with the exterior wall material of a building, is being used.</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5" name="그림 4">
            <a:extLst>
              <a:ext uri="{FF2B5EF4-FFF2-40B4-BE49-F238E27FC236}">
                <a16:creationId xmlns:a16="http://schemas.microsoft.com/office/drawing/2014/main" id="{D3988AEA-5264-487B-8AC1-307A7021F77B}"/>
              </a:ext>
            </a:extLst>
          </p:cNvPr>
          <p:cNvPicPr>
            <a:picLocks noChangeAspect="1"/>
          </p:cNvPicPr>
          <p:nvPr/>
        </p:nvPicPr>
        <p:blipFill>
          <a:blip r:embed="rId2"/>
          <a:stretch>
            <a:fillRect/>
          </a:stretch>
        </p:blipFill>
        <p:spPr>
          <a:xfrm>
            <a:off x="1411534" y="4994112"/>
            <a:ext cx="2890612" cy="2154820"/>
          </a:xfrm>
          <a:prstGeom prst="rect">
            <a:avLst/>
          </a:prstGeom>
        </p:spPr>
      </p:pic>
      <p:pic>
        <p:nvPicPr>
          <p:cNvPr id="7" name="그림 6">
            <a:extLst>
              <a:ext uri="{FF2B5EF4-FFF2-40B4-BE49-F238E27FC236}">
                <a16:creationId xmlns:a16="http://schemas.microsoft.com/office/drawing/2014/main" id="{4FC76B1C-F095-4F40-AE74-43FAC40B76FD}"/>
              </a:ext>
            </a:extLst>
          </p:cNvPr>
          <p:cNvPicPr>
            <a:picLocks noChangeAspect="1"/>
          </p:cNvPicPr>
          <p:nvPr/>
        </p:nvPicPr>
        <p:blipFill>
          <a:blip r:embed="rId3"/>
          <a:stretch>
            <a:fillRect/>
          </a:stretch>
        </p:blipFill>
        <p:spPr>
          <a:xfrm>
            <a:off x="4482604" y="4983599"/>
            <a:ext cx="2869590" cy="2165332"/>
          </a:xfrm>
          <a:prstGeom prst="rect">
            <a:avLst/>
          </a:prstGeom>
        </p:spPr>
      </p:pic>
      <p:pic>
        <p:nvPicPr>
          <p:cNvPr id="1026" name="Picture 2">
            <a:extLst>
              <a:ext uri="{FF2B5EF4-FFF2-40B4-BE49-F238E27FC236}">
                <a16:creationId xmlns:a16="http://schemas.microsoft.com/office/drawing/2014/main" id="{E1E01E8B-1AB1-406D-9848-6130C0114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9564" y="3924647"/>
            <a:ext cx="2678429" cy="321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197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New &amp; Renewable energy</a:t>
            </a:r>
          </a:p>
          <a:p>
            <a:pPr marL="0" indent="0">
              <a:buNone/>
            </a:pPr>
            <a:endParaRPr lang="en-US" altLang="ko-KR" dirty="0"/>
          </a:p>
          <a:p>
            <a:r>
              <a:rPr lang="en-US" altLang="ko-KR" dirty="0"/>
              <a:t>Technology that optimizes energy independence by using renewable energy</a:t>
            </a:r>
          </a:p>
          <a:p>
            <a:pPr lvl="1"/>
            <a:r>
              <a:rPr lang="en-US" altLang="ko-KR" b="1" dirty="0"/>
              <a:t>Geothermal heating and cooling devices: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 underground length of 100~150m maintains a constant temperature of about 15°C regardless of the outside temperature, so the ground is cooler than the ground in summer and warmer than the ground in winter.</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 principle of geothermal energy is to use the seasonal temperature difference, which is lower than the ground in summer and higher than the ground in winter.</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By installing an underground heat exchanger, heat stored in the ground is transferred to the building in winter, and heat is taken from the building in summer and sent into the ground.</a:t>
            </a:r>
            <a:endParaRPr lang="en-US" altLang="ko-KR" sz="1400" dirty="0">
              <a:solidFill>
                <a:prstClr val="black"/>
              </a:solidFill>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5" name="그림 4">
            <a:extLst>
              <a:ext uri="{FF2B5EF4-FFF2-40B4-BE49-F238E27FC236}">
                <a16:creationId xmlns:a16="http://schemas.microsoft.com/office/drawing/2014/main" id="{5DEF472B-C7BD-4BD1-A3F6-16731C9C680C}"/>
              </a:ext>
            </a:extLst>
          </p:cNvPr>
          <p:cNvPicPr>
            <a:picLocks noChangeAspect="1"/>
          </p:cNvPicPr>
          <p:nvPr/>
        </p:nvPicPr>
        <p:blipFill rotWithShape="1">
          <a:blip r:embed="rId2"/>
          <a:srcRect b="56433"/>
          <a:stretch/>
        </p:blipFill>
        <p:spPr>
          <a:xfrm>
            <a:off x="1026220" y="4644727"/>
            <a:ext cx="5995149" cy="2052229"/>
          </a:xfrm>
          <a:prstGeom prst="rect">
            <a:avLst/>
          </a:prstGeom>
        </p:spPr>
      </p:pic>
      <p:pic>
        <p:nvPicPr>
          <p:cNvPr id="7" name="그림 6">
            <a:extLst>
              <a:ext uri="{FF2B5EF4-FFF2-40B4-BE49-F238E27FC236}">
                <a16:creationId xmlns:a16="http://schemas.microsoft.com/office/drawing/2014/main" id="{6E576170-A08A-4936-8FC1-A3ADE7EDD21F}"/>
              </a:ext>
            </a:extLst>
          </p:cNvPr>
          <p:cNvPicPr>
            <a:picLocks noChangeAspect="1"/>
          </p:cNvPicPr>
          <p:nvPr/>
        </p:nvPicPr>
        <p:blipFill>
          <a:blip r:embed="rId3"/>
          <a:stretch>
            <a:fillRect/>
          </a:stretch>
        </p:blipFill>
        <p:spPr>
          <a:xfrm>
            <a:off x="7149286" y="4644727"/>
            <a:ext cx="2800332" cy="2052229"/>
          </a:xfrm>
          <a:prstGeom prst="rect">
            <a:avLst/>
          </a:prstGeom>
        </p:spPr>
      </p:pic>
    </p:spTree>
    <p:extLst>
      <p:ext uri="{BB962C8B-B14F-4D97-AF65-F5344CB8AC3E}">
        <p14:creationId xmlns:p14="http://schemas.microsoft.com/office/powerpoint/2010/main" val="321479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a:r>
              <a:rPr lang="en-US" altLang="ko-KR" b="1" dirty="0"/>
              <a:t>Solar cooling and heating devices: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Technology that absorbs energy as heat and uses it as energy.</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If you heat water using solar heat, you can get hot water for heating or hot water supply without using gas or electricity, and it has the advantage of no noise and no pollution.</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Solar thermal energy has a low energy density and varies greatly by season and time, so heat collection and storage technology are the most basic technologies.</a:t>
            </a:r>
          </a:p>
          <a:p>
            <a:pPr lvl="1"/>
            <a:endParaRPr lang="en-US" altLang="ko-KR" sz="1400" dirty="0">
              <a:solidFill>
                <a:prstClr val="black"/>
              </a:solidFill>
            </a:endParaRPr>
          </a:p>
          <a:p>
            <a:pPr lvl="1"/>
            <a:endParaRPr lang="en-US" altLang="ko-KR" sz="1400" dirty="0">
              <a:solidFill>
                <a:prstClr val="black"/>
              </a:solidFill>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6" name="그림 5">
            <a:extLst>
              <a:ext uri="{FF2B5EF4-FFF2-40B4-BE49-F238E27FC236}">
                <a16:creationId xmlns:a16="http://schemas.microsoft.com/office/drawing/2014/main" id="{9FD881AC-6738-4344-B835-1D5083BA9999}"/>
              </a:ext>
            </a:extLst>
          </p:cNvPr>
          <p:cNvPicPr>
            <a:picLocks noChangeAspect="1"/>
          </p:cNvPicPr>
          <p:nvPr/>
        </p:nvPicPr>
        <p:blipFill>
          <a:blip r:embed="rId2"/>
          <a:stretch>
            <a:fillRect/>
          </a:stretch>
        </p:blipFill>
        <p:spPr>
          <a:xfrm>
            <a:off x="2214352" y="3312579"/>
            <a:ext cx="5872316" cy="3622176"/>
          </a:xfrm>
          <a:prstGeom prst="rect">
            <a:avLst/>
          </a:prstGeom>
        </p:spPr>
      </p:pic>
    </p:spTree>
    <p:extLst>
      <p:ext uri="{BB962C8B-B14F-4D97-AF65-F5344CB8AC3E}">
        <p14:creationId xmlns:p14="http://schemas.microsoft.com/office/powerpoint/2010/main" val="22100459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BEMS(Building Energy Management System)</a:t>
            </a:r>
          </a:p>
          <a:p>
            <a:pPr marL="0" indent="0">
              <a:buNone/>
            </a:pPr>
            <a:endParaRPr lang="en-US" altLang="ko-KR" dirty="0"/>
          </a:p>
          <a:p>
            <a:r>
              <a:rPr lang="en-US" altLang="ko-KR" dirty="0"/>
              <a:t>Technology to improve energy management efficiency by optimizing energy production and consumption</a:t>
            </a:r>
          </a:p>
          <a:p>
            <a:pPr lvl="1"/>
            <a:r>
              <a:rPr lang="en-US" altLang="ko-KR" b="1" dirty="0"/>
              <a:t>BEMS(Building Energy Management System):</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BEMS refers to an integrated system of measurement, control, management, operation, etc. that provides an optimized building energy management plan by monitoring energy usage for the maintenance of a comfortable indoor environment and efficient energy management.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BEMS can be divided into three main functions.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 first function is to measure the energy consumption in a building in real time and notify the user.</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 second function is to analyze the energy consumption in each building, and through this, it is possible to find the optimal point of energy cost and energy use by comprehensively analyzing the efficiency of each facility in the building and the indoor and outdoor environment.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Finally, through the facility control function, the building energy can be optimally managed by controlling the measured-analyzed contents in connection with the energy-using facility.</a:t>
            </a:r>
            <a:endParaRPr lang="en-US" altLang="ko-KR" sz="1400" dirty="0">
              <a:solidFill>
                <a:prstClr val="black"/>
              </a:solidFill>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1026" name="Picture 2" descr="제로에너지빌딩 인증시스템">
            <a:extLst>
              <a:ext uri="{FF2B5EF4-FFF2-40B4-BE49-F238E27FC236}">
                <a16:creationId xmlns:a16="http://schemas.microsoft.com/office/drawing/2014/main" id="{DCB116FB-3B5E-4598-9F85-00C10EBF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8" t="3312" r="2527" b="5080"/>
          <a:stretch/>
        </p:blipFill>
        <p:spPr bwMode="auto">
          <a:xfrm>
            <a:off x="6570836" y="5356876"/>
            <a:ext cx="3676803" cy="1999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932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Window and Wall simulation</a:t>
            </a:r>
          </a:p>
          <a:p>
            <a:pPr marL="0" indent="0">
              <a:buNone/>
            </a:pPr>
            <a:endParaRPr lang="en-US" altLang="ko-KR" dirty="0"/>
          </a:p>
          <a:p>
            <a:r>
              <a:rPr lang="en-US" altLang="ko-KR" dirty="0"/>
              <a:t>Why use simulation program in buildings?</a:t>
            </a:r>
          </a:p>
          <a:p>
            <a:pPr lvl="1"/>
            <a:r>
              <a:rPr lang="en-US" altLang="ko-KR" dirty="0"/>
              <a:t>to save time and cost</a:t>
            </a:r>
          </a:p>
          <a:p>
            <a:pPr lvl="1"/>
            <a:r>
              <a:rPr lang="en-US" altLang="ko-KR" dirty="0"/>
              <a:t>to get quick results</a:t>
            </a:r>
          </a:p>
          <a:p>
            <a:pPr lvl="1"/>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lvl="1"/>
            <a:endParaRPr lang="en-US" altLang="ko-KR" sz="1400" dirty="0">
              <a:solidFill>
                <a:prstClr val="black"/>
              </a:solidFill>
            </a:endParaRPr>
          </a:p>
          <a:p>
            <a:r>
              <a:rPr lang="en-US" altLang="ko-KR" dirty="0"/>
              <a:t>Example of simulation of windows and walls: LBNL Window + THERM</a:t>
            </a:r>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lvl="1"/>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Simplified Building Simulation Method for ZEB</a:t>
            </a:r>
          </a:p>
        </p:txBody>
      </p:sp>
      <p:pic>
        <p:nvPicPr>
          <p:cNvPr id="5" name="그림 4">
            <a:extLst>
              <a:ext uri="{FF2B5EF4-FFF2-40B4-BE49-F238E27FC236}">
                <a16:creationId xmlns:a16="http://schemas.microsoft.com/office/drawing/2014/main" id="{E7228D61-B950-4EB1-9A17-18005676F4EA}"/>
              </a:ext>
            </a:extLst>
          </p:cNvPr>
          <p:cNvPicPr>
            <a:picLocks noChangeAspect="1"/>
          </p:cNvPicPr>
          <p:nvPr/>
        </p:nvPicPr>
        <p:blipFill>
          <a:blip r:embed="rId2"/>
          <a:stretch>
            <a:fillRect/>
          </a:stretch>
        </p:blipFill>
        <p:spPr>
          <a:xfrm>
            <a:off x="598629" y="4929944"/>
            <a:ext cx="3595580" cy="2200743"/>
          </a:xfrm>
          <a:prstGeom prst="rect">
            <a:avLst/>
          </a:prstGeom>
        </p:spPr>
      </p:pic>
      <p:pic>
        <p:nvPicPr>
          <p:cNvPr id="7" name="그림 6">
            <a:extLst>
              <a:ext uri="{FF2B5EF4-FFF2-40B4-BE49-F238E27FC236}">
                <a16:creationId xmlns:a16="http://schemas.microsoft.com/office/drawing/2014/main" id="{4DE882CE-95AB-42D7-85C7-F8D0CAFE31FF}"/>
              </a:ext>
            </a:extLst>
          </p:cNvPr>
          <p:cNvPicPr>
            <a:picLocks noChangeAspect="1"/>
          </p:cNvPicPr>
          <p:nvPr/>
        </p:nvPicPr>
        <p:blipFill>
          <a:blip r:embed="rId3"/>
          <a:stretch>
            <a:fillRect/>
          </a:stretch>
        </p:blipFill>
        <p:spPr>
          <a:xfrm>
            <a:off x="4265853" y="4950160"/>
            <a:ext cx="4020684" cy="2189668"/>
          </a:xfrm>
          <a:prstGeom prst="rect">
            <a:avLst/>
          </a:prstGeom>
        </p:spPr>
      </p:pic>
      <p:pic>
        <p:nvPicPr>
          <p:cNvPr id="9" name="그림 8">
            <a:extLst>
              <a:ext uri="{FF2B5EF4-FFF2-40B4-BE49-F238E27FC236}">
                <a16:creationId xmlns:a16="http://schemas.microsoft.com/office/drawing/2014/main" id="{594C2EDF-0603-4A72-A9E8-B86A2ABA0223}"/>
              </a:ext>
            </a:extLst>
          </p:cNvPr>
          <p:cNvPicPr>
            <a:picLocks noChangeAspect="1"/>
          </p:cNvPicPr>
          <p:nvPr/>
        </p:nvPicPr>
        <p:blipFill>
          <a:blip r:embed="rId4"/>
          <a:stretch>
            <a:fillRect/>
          </a:stretch>
        </p:blipFill>
        <p:spPr>
          <a:xfrm>
            <a:off x="8463515" y="3702363"/>
            <a:ext cx="1897365" cy="3437465"/>
          </a:xfrm>
          <a:prstGeom prst="rect">
            <a:avLst/>
          </a:prstGeom>
        </p:spPr>
      </p:pic>
    </p:spTree>
    <p:extLst>
      <p:ext uri="{BB962C8B-B14F-4D97-AF65-F5344CB8AC3E}">
        <p14:creationId xmlns:p14="http://schemas.microsoft.com/office/powerpoint/2010/main" val="426715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Eco-friendly Zero Energy Building Environment and Utility System Technology</a:t>
            </a:r>
          </a:p>
          <a:p>
            <a:endParaRPr lang="en-US" altLang="ko-KR" sz="1600" dirty="0"/>
          </a:p>
          <a:p>
            <a:pPr marL="0" indent="0">
              <a:buNone/>
            </a:pPr>
            <a:r>
              <a:rPr lang="en-US" altLang="ko-KR" sz="1600" dirty="0"/>
              <a:t>1. Introduction</a:t>
            </a:r>
          </a:p>
          <a:p>
            <a:pPr lvl="1"/>
            <a:r>
              <a:rPr lang="en-US" altLang="ko-KR" sz="1400" dirty="0"/>
              <a:t>What is Eco-friendly and ZEB(Zero Energy Building)?</a:t>
            </a:r>
          </a:p>
          <a:p>
            <a:pPr marL="358775" lvl="1" indent="0">
              <a:buNone/>
            </a:pPr>
            <a:endParaRPr lang="en-US" altLang="ko-KR" sz="1400" dirty="0"/>
          </a:p>
          <a:p>
            <a:pPr marL="0" indent="0">
              <a:buNone/>
            </a:pPr>
            <a:r>
              <a:rPr lang="en-US" altLang="ko-KR" sz="1600" dirty="0"/>
              <a:t>2. Low/Zero Energy Building Planning</a:t>
            </a:r>
          </a:p>
          <a:p>
            <a:pPr lvl="1"/>
            <a:r>
              <a:rPr lang="en-US" altLang="ko-KR" sz="1400" dirty="0"/>
              <a:t>Conventional building design process</a:t>
            </a:r>
          </a:p>
          <a:p>
            <a:pPr lvl="1"/>
            <a:r>
              <a:rPr lang="en-US" altLang="ko-KR" sz="1400" dirty="0"/>
              <a:t>ZEB planning and design process</a:t>
            </a:r>
          </a:p>
          <a:p>
            <a:pPr marL="358775" lvl="1" indent="0">
              <a:buNone/>
            </a:pPr>
            <a:endParaRPr lang="en-US" altLang="ko-KR" sz="1400" dirty="0"/>
          </a:p>
          <a:p>
            <a:pPr marL="0" indent="0">
              <a:buNone/>
            </a:pPr>
            <a:r>
              <a:rPr lang="en-US" altLang="ko-KR" sz="1600" dirty="0"/>
              <a:t>3. ZEB Technology</a:t>
            </a:r>
          </a:p>
          <a:p>
            <a:pPr lvl="1"/>
            <a:r>
              <a:rPr lang="en-US" altLang="ko-KR" sz="1400" dirty="0"/>
              <a:t>Passive environmental building control technology</a:t>
            </a:r>
          </a:p>
          <a:p>
            <a:pPr lvl="1"/>
            <a:r>
              <a:rPr lang="en-US" altLang="ko-KR" sz="1400" dirty="0"/>
              <a:t>Active environmental building control technology</a:t>
            </a:r>
          </a:p>
          <a:p>
            <a:pPr lvl="1"/>
            <a:r>
              <a:rPr lang="en-US" altLang="ko-KR" sz="1400" dirty="0"/>
              <a:t>New</a:t>
            </a:r>
            <a:r>
              <a:rPr lang="ko-KR" altLang="en-US" sz="1400" dirty="0"/>
              <a:t> </a:t>
            </a:r>
            <a:r>
              <a:rPr lang="en-US" altLang="ko-KR" sz="1400" dirty="0"/>
              <a:t>&amp; Renewable energy</a:t>
            </a:r>
          </a:p>
          <a:p>
            <a:pPr lvl="1"/>
            <a:r>
              <a:rPr lang="en-US" altLang="ko-KR" sz="1400" dirty="0"/>
              <a:t>BEMS(Building Energy Management System)</a:t>
            </a:r>
          </a:p>
          <a:p>
            <a:pPr marL="358775" lvl="1" indent="0">
              <a:buNone/>
            </a:pPr>
            <a:endParaRPr lang="en-US" altLang="ko-KR" sz="1400" dirty="0"/>
          </a:p>
          <a:p>
            <a:pPr marL="0" indent="0">
              <a:buNone/>
            </a:pPr>
            <a:r>
              <a:rPr lang="en-US" altLang="ko-KR" sz="1600" dirty="0"/>
              <a:t>4. Simplified Building Simulation Method for ZEB</a:t>
            </a:r>
          </a:p>
          <a:p>
            <a:pPr lvl="1"/>
            <a:r>
              <a:rPr lang="en-US" altLang="ko-KR" sz="1400" dirty="0"/>
              <a:t>Window and Wall simulation</a:t>
            </a:r>
          </a:p>
          <a:p>
            <a:pPr lvl="1"/>
            <a:r>
              <a:rPr lang="en-US" altLang="ko-KR" sz="1400" dirty="0"/>
              <a:t>Building energy simulation</a:t>
            </a:r>
          </a:p>
          <a:p>
            <a:pPr lvl="1"/>
            <a:endParaRPr lang="en-US" altLang="ko-KR" sz="1400" dirty="0"/>
          </a:p>
          <a:p>
            <a:pPr marL="0" indent="0">
              <a:buNone/>
            </a:pPr>
            <a:r>
              <a:rPr lang="en-US" altLang="ko-KR" sz="1600" dirty="0"/>
              <a:t>5. Building Code and Certification for ZEB</a:t>
            </a:r>
          </a:p>
          <a:p>
            <a:pPr lvl="1"/>
            <a:endParaRPr lang="en-US" altLang="ko-KR" sz="1400" dirty="0"/>
          </a:p>
          <a:p>
            <a:pPr marL="0" indent="0">
              <a:buNone/>
            </a:pPr>
            <a:r>
              <a:rPr lang="en-US" altLang="ko-KR" sz="1600" dirty="0"/>
              <a:t>6. Case study</a:t>
            </a:r>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Contents</a:t>
            </a:r>
            <a:endParaRPr lang="ko-KR" altLang="en-US" dirty="0"/>
          </a:p>
        </p:txBody>
      </p:sp>
      <p:pic>
        <p:nvPicPr>
          <p:cNvPr id="5" name="그림 4">
            <a:extLst>
              <a:ext uri="{FF2B5EF4-FFF2-40B4-BE49-F238E27FC236}">
                <a16:creationId xmlns:a16="http://schemas.microsoft.com/office/drawing/2014/main" id="{8378B4D2-76EC-4590-A298-340D569F17FE}"/>
              </a:ext>
            </a:extLst>
          </p:cNvPr>
          <p:cNvPicPr>
            <a:picLocks noChangeAspect="1"/>
          </p:cNvPicPr>
          <p:nvPr/>
        </p:nvPicPr>
        <p:blipFill>
          <a:blip r:embed="rId2"/>
          <a:stretch>
            <a:fillRect/>
          </a:stretch>
        </p:blipFill>
        <p:spPr>
          <a:xfrm>
            <a:off x="7506940" y="4274015"/>
            <a:ext cx="2773136" cy="2940687"/>
          </a:xfrm>
          <a:prstGeom prst="rect">
            <a:avLst/>
          </a:prstGeom>
        </p:spPr>
      </p:pic>
    </p:spTree>
    <p:extLst>
      <p:ext uri="{BB962C8B-B14F-4D97-AF65-F5344CB8AC3E}">
        <p14:creationId xmlns:p14="http://schemas.microsoft.com/office/powerpoint/2010/main" val="84075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Building energy simulation</a:t>
            </a:r>
          </a:p>
          <a:p>
            <a:pPr marL="0" indent="0">
              <a:buNone/>
            </a:pPr>
            <a:endParaRPr lang="en-US" altLang="ko-KR" dirty="0"/>
          </a:p>
          <a:p>
            <a:r>
              <a:rPr lang="en-US" altLang="ko-KR" dirty="0"/>
              <a:t>Building</a:t>
            </a:r>
            <a:r>
              <a:rPr lang="ko-KR" altLang="en-US" dirty="0"/>
              <a:t> </a:t>
            </a:r>
            <a:r>
              <a:rPr lang="en-US" altLang="ko-KR" dirty="0"/>
              <a:t>energy simulation programs: Energy#, PHPP, </a:t>
            </a:r>
            <a:r>
              <a:rPr lang="en-US" altLang="ko-KR" dirty="0" err="1"/>
              <a:t>EnergyPlus</a:t>
            </a:r>
            <a:r>
              <a:rPr lang="en-US" altLang="ko-KR" dirty="0"/>
              <a:t>, </a:t>
            </a:r>
            <a:r>
              <a:rPr lang="en-US" altLang="ko-KR" dirty="0" err="1"/>
              <a:t>DesignBuilder</a:t>
            </a:r>
            <a:r>
              <a:rPr lang="en-US" altLang="ko-KR" dirty="0"/>
              <a:t> etc.</a:t>
            </a:r>
          </a:p>
          <a:p>
            <a:pPr lvl="1"/>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lvl="1"/>
            <a:endParaRPr lang="en-US" altLang="ko-KR" sz="1400" dirty="0">
              <a:solidFill>
                <a:prstClr val="black"/>
              </a:solidFill>
            </a:endParaRPr>
          </a:p>
          <a:p>
            <a:r>
              <a:rPr lang="en-US" altLang="ko-KR" dirty="0"/>
              <a:t>Utilization of Building Simulation</a:t>
            </a:r>
          </a:p>
          <a:p>
            <a:pPr marL="358775" lvl="1" indent="0">
              <a:buNone/>
            </a:pPr>
            <a:r>
              <a:rPr lang="en-US" altLang="ko-KR" dirty="0"/>
              <a:t>1) Calculation of absolute value of energy savings</a:t>
            </a:r>
          </a:p>
          <a:p>
            <a:pPr marL="358775" lvl="1" indent="0">
              <a:buNone/>
            </a:pPr>
            <a:r>
              <a:rPr lang="en-US" altLang="ko-KR" dirty="0"/>
              <a:t>2) Comparative evaluation of energy saving rate: Calculate the relative saving rate for reference building</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Simplified Building Simulation Method for ZEB</a:t>
            </a:r>
          </a:p>
        </p:txBody>
      </p:sp>
      <p:pic>
        <p:nvPicPr>
          <p:cNvPr id="4104" name="Picture 8" descr="Design Builder Graphical User Interface for Energy Plus (Martes 2010). |  Download Scientific Diagram">
            <a:extLst>
              <a:ext uri="{FF2B5EF4-FFF2-40B4-BE49-F238E27FC236}">
                <a16:creationId xmlns:a16="http://schemas.microsoft.com/office/drawing/2014/main" id="{93E5D0D1-CF24-4F33-9DC5-C1ED1B782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344" y="4140671"/>
            <a:ext cx="4948225" cy="3091185"/>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6B186A57-43BE-4FB3-B8CC-B378CE04D5DD}"/>
              </a:ext>
            </a:extLst>
          </p:cNvPr>
          <p:cNvPicPr>
            <a:picLocks noChangeAspect="1"/>
          </p:cNvPicPr>
          <p:nvPr/>
        </p:nvPicPr>
        <p:blipFill>
          <a:blip r:embed="rId3"/>
          <a:stretch>
            <a:fillRect/>
          </a:stretch>
        </p:blipFill>
        <p:spPr>
          <a:xfrm>
            <a:off x="95393" y="4140671"/>
            <a:ext cx="5079929" cy="3091185"/>
          </a:xfrm>
          <a:prstGeom prst="rect">
            <a:avLst/>
          </a:prstGeom>
        </p:spPr>
      </p:pic>
    </p:spTree>
    <p:extLst>
      <p:ext uri="{BB962C8B-B14F-4D97-AF65-F5344CB8AC3E}">
        <p14:creationId xmlns:p14="http://schemas.microsoft.com/office/powerpoint/2010/main" val="1270072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Green Building Certification in Korea</a:t>
            </a:r>
            <a:endParaRPr lang="ko-KR" altLang="en-US" dirty="0"/>
          </a:p>
          <a:p>
            <a:endParaRPr lang="en-US" altLang="ko-KR" dirty="0"/>
          </a:p>
          <a:p>
            <a:r>
              <a:rPr lang="ko-KR" altLang="en-US" dirty="0"/>
              <a:t>「</a:t>
            </a:r>
            <a:r>
              <a:rPr lang="en-US" altLang="ko-KR" dirty="0"/>
              <a:t>Enforcement Regulations of the Green Building Creation Support Act</a:t>
            </a:r>
            <a:r>
              <a:rPr lang="ko-KR" altLang="en-US" dirty="0"/>
              <a:t>」 </a:t>
            </a:r>
            <a:r>
              <a:rPr lang="en-US" altLang="ko-KR" dirty="0"/>
              <a:t>(2020.12.11)</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The purpose is to set standards for energy-saving design such as heat loss prevention for efficient energy management of buildings, standards for writing energy-saving plans and design reviews, and matters related to relaxation of building standards to revitalize the construction of green buildings</a:t>
            </a:r>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Building Code and Certification for ZEB</a:t>
            </a:r>
          </a:p>
        </p:txBody>
      </p:sp>
      <p:pic>
        <p:nvPicPr>
          <p:cNvPr id="4" name="그림 3">
            <a:extLst>
              <a:ext uri="{FF2B5EF4-FFF2-40B4-BE49-F238E27FC236}">
                <a16:creationId xmlns:a16="http://schemas.microsoft.com/office/drawing/2014/main" id="{12304990-3937-4B1E-849D-C11960C283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18"/>
          <a:stretch>
            <a:fillRect/>
          </a:stretch>
        </p:blipFill>
        <p:spPr bwMode="auto">
          <a:xfrm>
            <a:off x="882204" y="3150849"/>
            <a:ext cx="4754562"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9 건축물에너지효율등급 인증 2018">
            <a:extLst>
              <a:ext uri="{FF2B5EF4-FFF2-40B4-BE49-F238E27FC236}">
                <a16:creationId xmlns:a16="http://schemas.microsoft.com/office/drawing/2014/main" id="{D5B2733F-2BC3-43AC-B6FF-BE09ADCE7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853" t="23804" r="24208" b="38097"/>
          <a:stretch>
            <a:fillRect/>
          </a:stretch>
        </p:blipFill>
        <p:spPr bwMode="auto">
          <a:xfrm>
            <a:off x="1217166" y="6155987"/>
            <a:ext cx="981075"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DF798BBE-B2B3-4B31-87D3-8AA6E5857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6978" t="6631" r="14642" b="32930"/>
          <a:stretch>
            <a:fillRect/>
          </a:stretch>
        </p:blipFill>
        <p:spPr bwMode="auto">
          <a:xfrm>
            <a:off x="4376291" y="6155987"/>
            <a:ext cx="75406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Zero Energy Building 제로에너지 빌딩">
            <a:extLst>
              <a:ext uri="{FF2B5EF4-FFF2-40B4-BE49-F238E27FC236}">
                <a16:creationId xmlns:a16="http://schemas.microsoft.com/office/drawing/2014/main" id="{B931091A-0DA3-4BB3-8EB0-57EEB14A25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7641" y="6116299"/>
            <a:ext cx="1322388"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9E919FDE-EA3A-468C-80B0-121EAAFBCC76}"/>
              </a:ext>
            </a:extLst>
          </p:cNvPr>
          <p:cNvSpPr txBox="1"/>
          <p:nvPr/>
        </p:nvSpPr>
        <p:spPr>
          <a:xfrm>
            <a:off x="6043648" y="4611103"/>
            <a:ext cx="4344221" cy="2634567"/>
          </a:xfrm>
          <a:prstGeom prst="rect">
            <a:avLst/>
          </a:prstGeom>
          <a:noFill/>
          <a:ln w="3175">
            <a:solidFill>
              <a:schemeClr val="tx1"/>
            </a:solidFill>
          </a:ln>
        </p:spPr>
        <p:txBody>
          <a:bodyPr wrap="square">
            <a:spAutoFit/>
          </a:bodyPr>
          <a:lstStyle/>
          <a:p>
            <a:pPr marR="0" lvl="0" algn="l" defTabSz="1042988" rtl="0" eaLnBrk="0" fontAlgn="base" latinLnBrk="1" hangingPunct="0">
              <a:lnSpc>
                <a:spcPct val="100000"/>
              </a:lnSpc>
              <a:spcBef>
                <a:spcPct val="20000"/>
              </a:spcBef>
              <a:spcAft>
                <a:spcPct val="0"/>
              </a:spcAft>
              <a:buClrTx/>
              <a:buSzTx/>
              <a:tabLst/>
              <a:defRPr/>
            </a:pPr>
            <a:r>
              <a:rPr kumimoji="0" lang="en-US" altLang="ko-KR" sz="1800" b="1" dirty="0">
                <a:solidFill>
                  <a:prstClr val="black"/>
                </a:solidFill>
                <a:latin typeface="Arial" pitchFamily="34" charset="0"/>
                <a:ea typeface="맑은 고딕" pitchFamily="50" charset="-127"/>
                <a:cs typeface="Arial" pitchFamily="34" charset="0"/>
              </a:rPr>
              <a:t>※ Incentive</a:t>
            </a:r>
            <a:endParaRPr kumimoji="0" lang="ko-KR" altLang="en-US" sz="1800" b="1"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266700"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Support for new/renewable energy installation subsidies, reduction of the contribution rate for infrastructure donations, relaxation of building standards such as floor area ratio and height of buildings by up to 15%, reduction of acquisition tax by up to 15%, increase of loan limit by 20% for the Housing and Urban Fund, etc.</a:t>
            </a:r>
          </a:p>
        </p:txBody>
      </p:sp>
    </p:spTree>
    <p:extLst>
      <p:ext uri="{BB962C8B-B14F-4D97-AF65-F5344CB8AC3E}">
        <p14:creationId xmlns:p14="http://schemas.microsoft.com/office/powerpoint/2010/main" val="1748811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LG </a:t>
            </a:r>
            <a:r>
              <a:rPr lang="en-US" altLang="ko-KR" dirty="0" err="1"/>
              <a:t>ThinQ</a:t>
            </a:r>
            <a:r>
              <a:rPr lang="en-US" altLang="ko-KR" dirty="0"/>
              <a:t> home (</a:t>
            </a:r>
            <a:r>
              <a:rPr lang="en-US" altLang="ko-KR" dirty="0" err="1"/>
              <a:t>Pankyo</a:t>
            </a:r>
            <a:r>
              <a:rPr lang="en-US" altLang="ko-KR" dirty="0"/>
              <a:t>, South Korea)</a:t>
            </a:r>
          </a:p>
          <a:p>
            <a:endParaRPr lang="en-US" altLang="ko-KR" dirty="0"/>
          </a:p>
          <a:p>
            <a:pPr lvl="1"/>
            <a:r>
              <a:rPr lang="en-US" altLang="ko-KR" dirty="0"/>
              <a:t>The first residential building to obtain first-class in ZEB certification in Korea</a:t>
            </a:r>
          </a:p>
          <a:p>
            <a:pPr lvl="1"/>
            <a:r>
              <a:rPr lang="en-US" altLang="ko-KR" dirty="0"/>
              <a:t>Achieved about 120% energy self-sufficient ratio</a:t>
            </a:r>
          </a:p>
          <a:p>
            <a:pPr lvl="1"/>
            <a:r>
              <a:rPr lang="en-US" altLang="ko-KR" dirty="0"/>
              <a:t>Representative technology</a:t>
            </a:r>
          </a:p>
          <a:p>
            <a:pPr lvl="2">
              <a:defRPr/>
            </a:pPr>
            <a:r>
              <a:rPr lang="en-US" altLang="ko-KR" dirty="0">
                <a:solidFill>
                  <a:prstClr val="black"/>
                </a:solidFill>
              </a:rPr>
              <a:t>BIPV(Building Integrated </a:t>
            </a:r>
            <a:r>
              <a:rPr lang="en-US" altLang="ko-KR" dirty="0" err="1">
                <a:solidFill>
                  <a:prstClr val="black"/>
                </a:solidFill>
              </a:rPr>
              <a:t>PhotoVoltaic</a:t>
            </a:r>
            <a:r>
              <a:rPr lang="en-US" altLang="ko-KR" dirty="0">
                <a:solidFill>
                  <a:prstClr val="black"/>
                </a:solidFill>
              </a:rPr>
              <a:t>), BEMS(Building Energy Management System), On-Demand, Two-way electric vehicle charging, etc.</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Case</a:t>
            </a:r>
            <a:r>
              <a:rPr lang="ko-KR" altLang="en-US" dirty="0"/>
              <a:t> </a:t>
            </a:r>
            <a:r>
              <a:rPr lang="en-US" altLang="ko-KR" dirty="0"/>
              <a:t>study</a:t>
            </a:r>
          </a:p>
        </p:txBody>
      </p:sp>
      <p:pic>
        <p:nvPicPr>
          <p:cNvPr id="505" name="그림 504">
            <a:extLst>
              <a:ext uri="{FF2B5EF4-FFF2-40B4-BE49-F238E27FC236}">
                <a16:creationId xmlns:a16="http://schemas.microsoft.com/office/drawing/2014/main" id="{69DA7209-EF07-4630-8A79-218A2623DD23}"/>
              </a:ext>
            </a:extLst>
          </p:cNvPr>
          <p:cNvPicPr>
            <a:picLocks noChangeAspect="1"/>
          </p:cNvPicPr>
          <p:nvPr/>
        </p:nvPicPr>
        <p:blipFill>
          <a:blip r:embed="rId2"/>
          <a:stretch>
            <a:fillRect/>
          </a:stretch>
        </p:blipFill>
        <p:spPr>
          <a:xfrm>
            <a:off x="4458740" y="3492599"/>
            <a:ext cx="3281797" cy="2459606"/>
          </a:xfrm>
          <a:prstGeom prst="rect">
            <a:avLst/>
          </a:prstGeom>
        </p:spPr>
      </p:pic>
      <p:pic>
        <p:nvPicPr>
          <p:cNvPr id="507" name="그림 506">
            <a:extLst>
              <a:ext uri="{FF2B5EF4-FFF2-40B4-BE49-F238E27FC236}">
                <a16:creationId xmlns:a16="http://schemas.microsoft.com/office/drawing/2014/main" id="{3B7ECBC2-17DC-4EFF-ABF4-C89CFE8E372A}"/>
              </a:ext>
            </a:extLst>
          </p:cNvPr>
          <p:cNvPicPr>
            <a:picLocks noChangeAspect="1"/>
          </p:cNvPicPr>
          <p:nvPr/>
        </p:nvPicPr>
        <p:blipFill>
          <a:blip r:embed="rId3"/>
          <a:stretch>
            <a:fillRect/>
          </a:stretch>
        </p:blipFill>
        <p:spPr>
          <a:xfrm>
            <a:off x="781017" y="3492599"/>
            <a:ext cx="3368755" cy="2459606"/>
          </a:xfrm>
          <a:prstGeom prst="rect">
            <a:avLst/>
          </a:prstGeom>
        </p:spPr>
      </p:pic>
      <p:pic>
        <p:nvPicPr>
          <p:cNvPr id="509" name="그림 508">
            <a:extLst>
              <a:ext uri="{FF2B5EF4-FFF2-40B4-BE49-F238E27FC236}">
                <a16:creationId xmlns:a16="http://schemas.microsoft.com/office/drawing/2014/main" id="{6A10F525-B4FB-4D91-B619-5E4296B2BF27}"/>
              </a:ext>
            </a:extLst>
          </p:cNvPr>
          <p:cNvPicPr>
            <a:picLocks noChangeAspect="1"/>
          </p:cNvPicPr>
          <p:nvPr/>
        </p:nvPicPr>
        <p:blipFill>
          <a:blip r:embed="rId4"/>
          <a:stretch>
            <a:fillRect/>
          </a:stretch>
        </p:blipFill>
        <p:spPr>
          <a:xfrm>
            <a:off x="6885866" y="5455790"/>
            <a:ext cx="3368756" cy="1911075"/>
          </a:xfrm>
          <a:prstGeom prst="rect">
            <a:avLst/>
          </a:prstGeom>
        </p:spPr>
      </p:pic>
      <p:sp>
        <p:nvSpPr>
          <p:cNvPr id="7" name="TextBox 6">
            <a:extLst>
              <a:ext uri="{FF2B5EF4-FFF2-40B4-BE49-F238E27FC236}">
                <a16:creationId xmlns:a16="http://schemas.microsoft.com/office/drawing/2014/main" id="{23E3503D-A2B2-4A78-A0EF-BEC8297A8635}"/>
              </a:ext>
            </a:extLst>
          </p:cNvPr>
          <p:cNvSpPr txBox="1"/>
          <p:nvPr/>
        </p:nvSpPr>
        <p:spPr>
          <a:xfrm>
            <a:off x="2473654" y="6691777"/>
            <a:ext cx="4344221" cy="664797"/>
          </a:xfrm>
          <a:prstGeom prst="rect">
            <a:avLst/>
          </a:prstGeom>
          <a:noFill/>
          <a:ln w="3175">
            <a:solidFill>
              <a:schemeClr val="tx1"/>
            </a:solidFill>
          </a:ln>
        </p:spPr>
        <p:txBody>
          <a:bodyPr wrap="square">
            <a:spAutoFit/>
          </a:bodyPr>
          <a:lstStyle/>
          <a:p>
            <a:pPr marR="0" lvl="0" algn="l" defTabSz="1042988" rtl="0" eaLnBrk="0" fontAlgn="base" latinLnBrk="1" hangingPunct="0">
              <a:lnSpc>
                <a:spcPct val="100000"/>
              </a:lnSpc>
              <a:spcBef>
                <a:spcPct val="20000"/>
              </a:spcBef>
              <a:spcAft>
                <a:spcPct val="0"/>
              </a:spcAft>
              <a:buClrTx/>
              <a:buSzTx/>
              <a:tabLst/>
              <a:defRPr/>
            </a:pPr>
            <a:r>
              <a:rPr kumimoji="0" lang="en-US" altLang="ko-KR" sz="1800" b="1" dirty="0">
                <a:solidFill>
                  <a:prstClr val="black"/>
                </a:solidFill>
                <a:latin typeface="Arial" pitchFamily="34" charset="0"/>
                <a:ea typeface="맑은 고딕" pitchFamily="50" charset="-127"/>
                <a:cs typeface="Arial" pitchFamily="34" charset="0"/>
              </a:rPr>
              <a:t>※ First unveiled at IFA2020</a:t>
            </a:r>
            <a:endParaRPr kumimoji="0" lang="ko-KR" altLang="en-US" sz="1800" b="1"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266700"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Search 'LG </a:t>
            </a:r>
            <a:r>
              <a:rPr kumimoji="0" lang="en-US" altLang="ko-KR" sz="1600" b="0" i="0" u="none" strike="noStrike" kern="1200" cap="none" spc="0" normalizeH="0" baseline="0" noProof="0" dirty="0" err="1">
                <a:ln>
                  <a:noFill/>
                </a:ln>
                <a:solidFill>
                  <a:prstClr val="black"/>
                </a:solidFill>
                <a:effectLst/>
                <a:uLnTx/>
                <a:uFillTx/>
                <a:latin typeface="Arial" pitchFamily="34" charset="0"/>
                <a:ea typeface="맑은 고딕" pitchFamily="50" charset="-127"/>
                <a:cs typeface="Arial" pitchFamily="34" charset="0"/>
              </a:rPr>
              <a:t>ThinQ</a:t>
            </a: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 home IFA' on YouTube</a:t>
            </a:r>
          </a:p>
        </p:txBody>
      </p:sp>
    </p:spTree>
    <p:extLst>
      <p:ext uri="{BB962C8B-B14F-4D97-AF65-F5344CB8AC3E}">
        <p14:creationId xmlns:p14="http://schemas.microsoft.com/office/powerpoint/2010/main" val="4222822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The residence in </a:t>
            </a:r>
            <a:r>
              <a:rPr lang="en-US" altLang="ko-KR" dirty="0" err="1"/>
              <a:t>Jeju</a:t>
            </a:r>
            <a:r>
              <a:rPr lang="en-US" altLang="ko-KR" dirty="0"/>
              <a:t> (</a:t>
            </a:r>
            <a:r>
              <a:rPr lang="en-US" altLang="ko-KR" dirty="0" err="1"/>
              <a:t>Jeju</a:t>
            </a:r>
            <a:r>
              <a:rPr lang="en-US" altLang="ko-KR" dirty="0"/>
              <a:t>, South Korea)</a:t>
            </a:r>
          </a:p>
          <a:p>
            <a:endParaRPr lang="en-US" altLang="ko-KR" dirty="0"/>
          </a:p>
          <a:p>
            <a:pPr lvl="1"/>
            <a:r>
              <a:rPr lang="en-US" altLang="ko-KR" dirty="0"/>
              <a:t>Designed with the goal of realizing a ZEB</a:t>
            </a:r>
            <a:r>
              <a:rPr lang="ko-KR" altLang="en-US" dirty="0"/>
              <a:t> </a:t>
            </a:r>
            <a:r>
              <a:rPr lang="en-US" altLang="ko-KR" dirty="0"/>
              <a:t>using </a:t>
            </a:r>
            <a:r>
              <a:rPr lang="en-US" altLang="ko-KR" dirty="0" err="1"/>
              <a:t>Jeju's</a:t>
            </a:r>
            <a:r>
              <a:rPr lang="en-US" altLang="ko-KR" dirty="0"/>
              <a:t> natural environment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Case</a:t>
            </a:r>
            <a:r>
              <a:rPr lang="ko-KR" altLang="en-US" dirty="0"/>
              <a:t> </a:t>
            </a:r>
            <a:r>
              <a:rPr lang="en-US" altLang="ko-KR" dirty="0"/>
              <a:t>study</a:t>
            </a:r>
          </a:p>
        </p:txBody>
      </p:sp>
      <p:pic>
        <p:nvPicPr>
          <p:cNvPr id="5" name="그림 4">
            <a:extLst>
              <a:ext uri="{FF2B5EF4-FFF2-40B4-BE49-F238E27FC236}">
                <a16:creationId xmlns:a16="http://schemas.microsoft.com/office/drawing/2014/main" id="{E0B15B3B-1B88-4FEF-9EC6-2DAC7404E57D}"/>
              </a:ext>
            </a:extLst>
          </p:cNvPr>
          <p:cNvPicPr>
            <a:picLocks noChangeAspect="1"/>
          </p:cNvPicPr>
          <p:nvPr/>
        </p:nvPicPr>
        <p:blipFill>
          <a:blip r:embed="rId2"/>
          <a:stretch>
            <a:fillRect/>
          </a:stretch>
        </p:blipFill>
        <p:spPr>
          <a:xfrm>
            <a:off x="882204" y="2268463"/>
            <a:ext cx="5310939" cy="1827814"/>
          </a:xfrm>
          <a:prstGeom prst="rect">
            <a:avLst/>
          </a:prstGeom>
        </p:spPr>
      </p:pic>
      <p:pic>
        <p:nvPicPr>
          <p:cNvPr id="6" name="그림 5">
            <a:extLst>
              <a:ext uri="{FF2B5EF4-FFF2-40B4-BE49-F238E27FC236}">
                <a16:creationId xmlns:a16="http://schemas.microsoft.com/office/drawing/2014/main" id="{70F3C611-1112-4358-9D33-7BB827FB3393}"/>
              </a:ext>
            </a:extLst>
          </p:cNvPr>
          <p:cNvPicPr>
            <a:picLocks noChangeAspect="1"/>
          </p:cNvPicPr>
          <p:nvPr/>
        </p:nvPicPr>
        <p:blipFill>
          <a:blip r:embed="rId3"/>
          <a:stretch>
            <a:fillRect/>
          </a:stretch>
        </p:blipFill>
        <p:spPr>
          <a:xfrm>
            <a:off x="869752" y="4198472"/>
            <a:ext cx="5212135" cy="2925215"/>
          </a:xfrm>
          <a:prstGeom prst="rect">
            <a:avLst/>
          </a:prstGeom>
        </p:spPr>
      </p:pic>
    </p:spTree>
    <p:extLst>
      <p:ext uri="{BB962C8B-B14F-4D97-AF65-F5344CB8AC3E}">
        <p14:creationId xmlns:p14="http://schemas.microsoft.com/office/powerpoint/2010/main" val="131046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The residence in </a:t>
            </a:r>
            <a:r>
              <a:rPr lang="en-US" altLang="ko-KR" dirty="0" err="1"/>
              <a:t>Jeju</a:t>
            </a:r>
            <a:r>
              <a:rPr lang="en-US" altLang="ko-KR" dirty="0"/>
              <a:t> (</a:t>
            </a:r>
            <a:r>
              <a:rPr lang="en-US" altLang="ko-KR" dirty="0" err="1"/>
              <a:t>Jeju</a:t>
            </a:r>
            <a:r>
              <a:rPr lang="en-US" altLang="ko-KR" dirty="0"/>
              <a:t>, South Korea)</a:t>
            </a:r>
          </a:p>
          <a:p>
            <a:endParaRPr lang="en-US" altLang="ko-KR" dirty="0"/>
          </a:p>
          <a:p>
            <a:pPr lvl="1"/>
            <a:r>
              <a:rPr lang="en-US" altLang="ko-KR" dirty="0"/>
              <a:t>Designed with the goal of realizing a ZEB</a:t>
            </a:r>
            <a:r>
              <a:rPr lang="ko-KR" altLang="en-US" dirty="0"/>
              <a:t> </a:t>
            </a:r>
            <a:r>
              <a:rPr lang="en-US" altLang="ko-KR" dirty="0"/>
              <a:t>using </a:t>
            </a:r>
            <a:r>
              <a:rPr lang="en-US" altLang="ko-KR" dirty="0" err="1"/>
              <a:t>Jeju's</a:t>
            </a:r>
            <a:r>
              <a:rPr lang="en-US" altLang="ko-KR" dirty="0"/>
              <a:t> natural environment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Case</a:t>
            </a:r>
            <a:r>
              <a:rPr lang="ko-KR" altLang="en-US" dirty="0"/>
              <a:t> </a:t>
            </a:r>
            <a:r>
              <a:rPr lang="en-US" altLang="ko-KR" dirty="0"/>
              <a:t>study</a:t>
            </a:r>
          </a:p>
        </p:txBody>
      </p:sp>
      <p:pic>
        <p:nvPicPr>
          <p:cNvPr id="4" name="그림 3">
            <a:extLst>
              <a:ext uri="{FF2B5EF4-FFF2-40B4-BE49-F238E27FC236}">
                <a16:creationId xmlns:a16="http://schemas.microsoft.com/office/drawing/2014/main" id="{D86B5AEE-E809-4F89-9FC9-D2626D3E45B6}"/>
              </a:ext>
            </a:extLst>
          </p:cNvPr>
          <p:cNvPicPr>
            <a:picLocks noChangeAspect="1"/>
          </p:cNvPicPr>
          <p:nvPr/>
        </p:nvPicPr>
        <p:blipFill>
          <a:blip r:embed="rId2"/>
          <a:stretch>
            <a:fillRect/>
          </a:stretch>
        </p:blipFill>
        <p:spPr>
          <a:xfrm>
            <a:off x="774192" y="2124448"/>
            <a:ext cx="4192510" cy="2642362"/>
          </a:xfrm>
          <a:prstGeom prst="rect">
            <a:avLst/>
          </a:prstGeom>
        </p:spPr>
      </p:pic>
      <p:pic>
        <p:nvPicPr>
          <p:cNvPr id="39" name="그림 38">
            <a:extLst>
              <a:ext uri="{FF2B5EF4-FFF2-40B4-BE49-F238E27FC236}">
                <a16:creationId xmlns:a16="http://schemas.microsoft.com/office/drawing/2014/main" id="{58B5B177-098B-42BE-A33D-619E0B5AAFDD}"/>
              </a:ext>
            </a:extLst>
          </p:cNvPr>
          <p:cNvPicPr>
            <a:picLocks noChangeAspect="1"/>
          </p:cNvPicPr>
          <p:nvPr/>
        </p:nvPicPr>
        <p:blipFill>
          <a:blip r:embed="rId3"/>
          <a:stretch>
            <a:fillRect/>
          </a:stretch>
        </p:blipFill>
        <p:spPr>
          <a:xfrm>
            <a:off x="5107739" y="2412831"/>
            <a:ext cx="5289083" cy="2361606"/>
          </a:xfrm>
          <a:prstGeom prst="rect">
            <a:avLst/>
          </a:prstGeom>
        </p:spPr>
      </p:pic>
      <p:pic>
        <p:nvPicPr>
          <p:cNvPr id="56" name="그림 55">
            <a:extLst>
              <a:ext uri="{FF2B5EF4-FFF2-40B4-BE49-F238E27FC236}">
                <a16:creationId xmlns:a16="http://schemas.microsoft.com/office/drawing/2014/main" id="{8F5855E1-D385-4497-9716-ABC75ED87485}"/>
              </a:ext>
            </a:extLst>
          </p:cNvPr>
          <p:cNvPicPr>
            <a:picLocks noChangeAspect="1"/>
          </p:cNvPicPr>
          <p:nvPr/>
        </p:nvPicPr>
        <p:blipFill>
          <a:blip r:embed="rId4"/>
          <a:stretch>
            <a:fillRect/>
          </a:stretch>
        </p:blipFill>
        <p:spPr>
          <a:xfrm>
            <a:off x="6383294" y="4954213"/>
            <a:ext cx="3834532" cy="2462286"/>
          </a:xfrm>
          <a:prstGeom prst="rect">
            <a:avLst/>
          </a:prstGeom>
        </p:spPr>
      </p:pic>
      <p:pic>
        <p:nvPicPr>
          <p:cNvPr id="152" name="그림 151">
            <a:extLst>
              <a:ext uri="{FF2B5EF4-FFF2-40B4-BE49-F238E27FC236}">
                <a16:creationId xmlns:a16="http://schemas.microsoft.com/office/drawing/2014/main" id="{C23C4118-091D-4846-9492-27FD698F73E3}"/>
              </a:ext>
            </a:extLst>
          </p:cNvPr>
          <p:cNvPicPr>
            <a:picLocks noChangeAspect="1"/>
          </p:cNvPicPr>
          <p:nvPr/>
        </p:nvPicPr>
        <p:blipFill>
          <a:blip r:embed="rId5"/>
          <a:stretch>
            <a:fillRect/>
          </a:stretch>
        </p:blipFill>
        <p:spPr>
          <a:xfrm>
            <a:off x="2682404" y="5019727"/>
            <a:ext cx="3630371" cy="2396772"/>
          </a:xfrm>
          <a:prstGeom prst="rect">
            <a:avLst/>
          </a:prstGeom>
        </p:spPr>
      </p:pic>
    </p:spTree>
    <p:extLst>
      <p:ext uri="{BB962C8B-B14F-4D97-AF65-F5344CB8AC3E}">
        <p14:creationId xmlns:p14="http://schemas.microsoft.com/office/powerpoint/2010/main" val="2675777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Beyond individual ZEB: Zero Energy City</a:t>
            </a:r>
          </a:p>
          <a:p>
            <a:endParaRPr lang="en-US" altLang="ko-KR" dirty="0"/>
          </a:p>
          <a:p>
            <a:pPr lvl="1"/>
            <a:r>
              <a:rPr lang="en-US" altLang="ko-KR" dirty="0"/>
              <a:t>Energy Self-sufficient City</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In the case where zero energy cannot be implemented in the building itself due to the limitations of the building, a zero-energy city can be implemented in the community or city.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Future</a:t>
            </a:r>
            <a:r>
              <a:rPr lang="ko-KR" altLang="en-US" dirty="0"/>
              <a:t> </a:t>
            </a:r>
            <a:r>
              <a:rPr lang="en-US" altLang="ko-KR" dirty="0"/>
              <a:t>issues</a:t>
            </a:r>
          </a:p>
        </p:txBody>
      </p:sp>
      <p:pic>
        <p:nvPicPr>
          <p:cNvPr id="4" name="그림 3">
            <a:extLst>
              <a:ext uri="{FF2B5EF4-FFF2-40B4-BE49-F238E27FC236}">
                <a16:creationId xmlns:a16="http://schemas.microsoft.com/office/drawing/2014/main" id="{DAEAEE47-6A57-4284-A7C7-70D6C218CBBA}"/>
              </a:ext>
            </a:extLst>
          </p:cNvPr>
          <p:cNvPicPr>
            <a:picLocks noChangeAspect="1"/>
          </p:cNvPicPr>
          <p:nvPr/>
        </p:nvPicPr>
        <p:blipFill>
          <a:blip r:embed="rId2"/>
          <a:stretch>
            <a:fillRect/>
          </a:stretch>
        </p:blipFill>
        <p:spPr>
          <a:xfrm>
            <a:off x="2610396" y="3209056"/>
            <a:ext cx="6084676" cy="3919282"/>
          </a:xfrm>
          <a:prstGeom prst="rect">
            <a:avLst/>
          </a:prstGeom>
        </p:spPr>
      </p:pic>
    </p:spTree>
    <p:extLst>
      <p:ext uri="{BB962C8B-B14F-4D97-AF65-F5344CB8AC3E}">
        <p14:creationId xmlns:p14="http://schemas.microsoft.com/office/powerpoint/2010/main" val="1097987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What is Eco-friendly and Zero Energy Building?</a:t>
            </a:r>
          </a:p>
          <a:p>
            <a:pPr marL="0" indent="0">
              <a:buNone/>
            </a:pPr>
            <a:endParaRPr lang="en-US" altLang="ko-KR" dirty="0"/>
          </a:p>
          <a:p>
            <a:r>
              <a:rPr lang="en-US" altLang="ko-KR" dirty="0"/>
              <a:t>What image comes to mind when you first think of an eco-friendly building?</a:t>
            </a:r>
          </a:p>
          <a:p>
            <a:pPr lvl="1"/>
            <a:r>
              <a:rPr lang="en-US" altLang="ko-KR" dirty="0"/>
              <a:t>A green planted building</a:t>
            </a:r>
          </a:p>
          <a:p>
            <a:pPr lvl="2"/>
            <a:r>
              <a:rPr lang="en-US" altLang="ko-KR" dirty="0"/>
              <a:t>Green Roof(Rooftop gardening): The Supreme Court of the Republic of Korea (located in </a:t>
            </a:r>
            <a:r>
              <a:rPr lang="en-US" altLang="ko-KR" dirty="0" err="1"/>
              <a:t>Seocho-gu</a:t>
            </a:r>
            <a:r>
              <a:rPr lang="en-US" altLang="ko-KR" dirty="0"/>
              <a:t>, Seoul) created a 2200m</a:t>
            </a:r>
            <a:r>
              <a:rPr lang="en-US" altLang="ko-KR" baseline="30000" dirty="0"/>
              <a:t>2</a:t>
            </a:r>
            <a:r>
              <a:rPr lang="en-US" altLang="ko-KR" dirty="0"/>
              <a:t> rooftop garden as a rooftop greening project of Seoul</a:t>
            </a:r>
          </a:p>
          <a:p>
            <a:pPr lvl="2"/>
            <a:r>
              <a:rPr lang="en-US" altLang="ko-KR" dirty="0"/>
              <a:t>Expected to save energy (about 15% on average) and alleviate the heat island effect (about -3℃ on average)</a:t>
            </a:r>
          </a:p>
          <a:p>
            <a:pPr lvl="2"/>
            <a:r>
              <a:rPr lang="en-US" altLang="ko-KR" dirty="0"/>
              <a:t>Prevention of urban flooding by slowing down the runoff rate of rainwater due to the rainwater storage effect</a:t>
            </a:r>
          </a:p>
          <a:p>
            <a:pPr lvl="2"/>
            <a:r>
              <a:rPr lang="en-US" altLang="ko-KR" dirty="0"/>
              <a:t>In addition, there are various composition methods such as roof pond and wall greening.</a:t>
            </a:r>
          </a:p>
          <a:p>
            <a:pPr lvl="2"/>
            <a:endParaRPr lang="en-US" altLang="ko-KR" dirty="0"/>
          </a:p>
          <a:p>
            <a:pPr lvl="2"/>
            <a:r>
              <a:rPr lang="en-US" altLang="ko-KR" dirty="0"/>
              <a:t>Lessons from </a:t>
            </a:r>
            <a:r>
              <a:rPr lang="en-US" altLang="ko-KR" dirty="0" err="1"/>
              <a:t>Qiyi</a:t>
            </a:r>
            <a:r>
              <a:rPr lang="en-US" altLang="ko-KR" dirty="0"/>
              <a:t> City Forest Garden (Residential Apartment), Chengdu, China</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5" name="Picture 24">
            <a:extLst>
              <a:ext uri="{FF2B5EF4-FFF2-40B4-BE49-F238E27FC236}">
                <a16:creationId xmlns:a16="http://schemas.microsoft.com/office/drawing/2014/main" id="{085A0FAE-D6CA-4FB5-A6BF-752DA8A4976A}"/>
              </a:ext>
            </a:extLst>
          </p:cNvPr>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542888" y="4856484"/>
            <a:ext cx="1885228" cy="231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그림 6">
            <a:extLst>
              <a:ext uri="{FF2B5EF4-FFF2-40B4-BE49-F238E27FC236}">
                <a16:creationId xmlns:a16="http://schemas.microsoft.com/office/drawing/2014/main" id="{2B497D71-8746-4108-AB98-40FFF1A4C473}"/>
              </a:ext>
            </a:extLst>
          </p:cNvPr>
          <p:cNvPicPr>
            <a:picLocks noChangeAspect="1"/>
          </p:cNvPicPr>
          <p:nvPr/>
        </p:nvPicPr>
        <p:blipFill>
          <a:blip r:embed="rId3"/>
          <a:stretch>
            <a:fillRect/>
          </a:stretch>
        </p:blipFill>
        <p:spPr>
          <a:xfrm>
            <a:off x="4678423" y="4856485"/>
            <a:ext cx="3060340" cy="2300046"/>
          </a:xfrm>
          <a:prstGeom prst="rect">
            <a:avLst/>
          </a:prstGeom>
        </p:spPr>
      </p:pic>
      <p:pic>
        <p:nvPicPr>
          <p:cNvPr id="9" name="그림 8">
            <a:extLst>
              <a:ext uri="{FF2B5EF4-FFF2-40B4-BE49-F238E27FC236}">
                <a16:creationId xmlns:a16="http://schemas.microsoft.com/office/drawing/2014/main" id="{30806466-FAFD-4114-BBA5-70C6DEA66F53}"/>
              </a:ext>
            </a:extLst>
          </p:cNvPr>
          <p:cNvPicPr>
            <a:picLocks noChangeAspect="1"/>
          </p:cNvPicPr>
          <p:nvPr/>
        </p:nvPicPr>
        <p:blipFill>
          <a:blip r:embed="rId4"/>
          <a:stretch>
            <a:fillRect/>
          </a:stretch>
        </p:blipFill>
        <p:spPr>
          <a:xfrm>
            <a:off x="1026221" y="4856484"/>
            <a:ext cx="3458588" cy="2300046"/>
          </a:xfrm>
          <a:prstGeom prst="rect">
            <a:avLst/>
          </a:prstGeom>
        </p:spPr>
      </p:pic>
    </p:spTree>
    <p:extLst>
      <p:ext uri="{BB962C8B-B14F-4D97-AF65-F5344CB8AC3E}">
        <p14:creationId xmlns:p14="http://schemas.microsoft.com/office/powerpoint/2010/main" val="3584622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What is Eco-friendly and Zero Energy Building?</a:t>
            </a:r>
          </a:p>
          <a:p>
            <a:pPr marL="0" indent="0">
              <a:buNone/>
            </a:pPr>
            <a:endParaRPr lang="en-US" altLang="ko-KR" dirty="0"/>
          </a:p>
          <a:p>
            <a:r>
              <a:rPr lang="en-US" altLang="ko-KR" dirty="0"/>
              <a:t>The Meaning of Green Buildings in Recent Architecture: Zero Energy Buildings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A green planted building</a:t>
            </a:r>
          </a:p>
          <a:p>
            <a:pPr lvl="2"/>
            <a:r>
              <a:rPr lang="en-US" altLang="ko-KR" sz="1600" dirty="0"/>
              <a:t>It should provide comfort for the convenient life of the occupants,</a:t>
            </a:r>
          </a:p>
          <a:p>
            <a:pPr lvl="2"/>
            <a:r>
              <a:rPr lang="en-US" altLang="ko-KR" sz="1600" dirty="0"/>
              <a:t>It should use less energy.</a:t>
            </a:r>
          </a:p>
          <a:p>
            <a:pPr lvl="2"/>
            <a:r>
              <a:rPr lang="en-US" altLang="ko-KR" sz="1600" dirty="0"/>
              <a:t>It is even better if it uses no energy (zero energy) or positive energy (produces energy).</a:t>
            </a:r>
            <a:endParaRPr lang="en-US" altLang="ko-KR"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A building in which the production and consumption of energy are the same is called a zero-energy building.</a:t>
            </a:r>
          </a:p>
          <a:p>
            <a:pPr lvl="2"/>
            <a:r>
              <a:rPr lang="en-US" altLang="ko-KR" sz="1600" dirty="0"/>
              <a:t>Amendments to the Rules for Building Energy Efficiency Rating Certification and Zero Energy Building Certification (Ministry of Land, Infrastructure and Transport April 29, 2021)</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7" name="Picture 4">
            <a:extLst>
              <a:ext uri="{FF2B5EF4-FFF2-40B4-BE49-F238E27FC236}">
                <a16:creationId xmlns:a16="http://schemas.microsoft.com/office/drawing/2014/main" id="{AF25FCB6-E831-4DFA-947F-A4B87E0F3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4608723"/>
            <a:ext cx="2008871" cy="2802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4FEAE191-62F0-44F4-B7F1-9CF502145A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3082" y="4608723"/>
            <a:ext cx="6747765" cy="280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459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What is Eco-friendly and ZEB(Zero Energy Building)?</a:t>
            </a:r>
          </a:p>
          <a:p>
            <a:pPr marL="0" indent="0">
              <a:buNone/>
            </a:pPr>
            <a:endParaRPr lang="en-US" altLang="ko-KR" dirty="0"/>
          </a:p>
          <a:p>
            <a:r>
              <a:rPr lang="en-US" altLang="ko-KR" dirty="0"/>
              <a:t>ZEB Implementation Roadmap</a:t>
            </a:r>
          </a:p>
          <a:p>
            <a:pPr lvl="1"/>
            <a:r>
              <a:rPr lang="en-US" altLang="ko-KR" dirty="0"/>
              <a:t>There are still difficulties in implementing a ZEB in its entirety.</a:t>
            </a:r>
          </a:p>
          <a:p>
            <a:pPr lvl="2"/>
            <a:r>
              <a:rPr lang="en-US" altLang="ko-KR" dirty="0"/>
              <a:t>Burden of building owner due to increase in construction cost</a:t>
            </a:r>
          </a:p>
          <a:p>
            <a:pPr lvl="2"/>
            <a:r>
              <a:rPr lang="en-US" altLang="ko-KR" dirty="0"/>
              <a:t>Technical problems due to insufficient development of related technologies</a:t>
            </a:r>
          </a:p>
          <a:p>
            <a:pPr lvl="2"/>
            <a:r>
              <a:rPr lang="en-US" altLang="ko-KR" dirty="0"/>
              <a:t>Social consensus of members is required for the realization of a ZEB</a:t>
            </a:r>
          </a:p>
          <a:p>
            <a:pPr lvl="2"/>
            <a:endParaRPr lang="en-US" altLang="ko-KR"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Therefore, Korea is promoting a zero-energy roadmap for all buildings in the private and public sectors in 2030 by phase.</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In addition, different certifications are given for each zero-energy grade according to the energy self-sufficient rate.</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2050" name="Picture 2" descr="2022011001000350200014672">
            <a:extLst>
              <a:ext uri="{FF2B5EF4-FFF2-40B4-BE49-F238E27FC236}">
                <a16:creationId xmlns:a16="http://schemas.microsoft.com/office/drawing/2014/main" id="{9A97DD05-32F1-48C4-815A-8D70CEE2E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192" y="4608723"/>
            <a:ext cx="6371617" cy="2304256"/>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4D24A044-AF61-45B6-959F-16AD5A04DF09}"/>
              </a:ext>
            </a:extLst>
          </p:cNvPr>
          <p:cNvPicPr>
            <a:picLocks noChangeAspect="1"/>
          </p:cNvPicPr>
          <p:nvPr/>
        </p:nvPicPr>
        <p:blipFill>
          <a:blip r:embed="rId3"/>
          <a:stretch>
            <a:fillRect/>
          </a:stretch>
        </p:blipFill>
        <p:spPr>
          <a:xfrm>
            <a:off x="3222464" y="6272299"/>
            <a:ext cx="7200900" cy="962025"/>
          </a:xfrm>
          <a:prstGeom prst="rect">
            <a:avLst/>
          </a:prstGeom>
        </p:spPr>
      </p:pic>
    </p:spTree>
    <p:extLst>
      <p:ext uri="{BB962C8B-B14F-4D97-AF65-F5344CB8AC3E}">
        <p14:creationId xmlns:p14="http://schemas.microsoft.com/office/powerpoint/2010/main" val="353575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Conventional building design process</a:t>
            </a:r>
          </a:p>
          <a:p>
            <a:pPr marL="0" indent="0">
              <a:buNone/>
            </a:pPr>
            <a:endParaRPr lang="en-US" altLang="ko-KR" dirty="0"/>
          </a:p>
          <a:p>
            <a:r>
              <a:rPr lang="en-US" altLang="ko-KR" dirty="0"/>
              <a:t>In the existing building design process, the following factors were emphasized:</a:t>
            </a:r>
          </a:p>
          <a:p>
            <a:pPr lvl="1"/>
            <a:r>
              <a:rPr lang="en-US" altLang="ko-KR" dirty="0"/>
              <a:t>Example for composing the mass of a building</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Building design</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Building program and room layout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Color or texture of building components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Design focuses on the form and function of the building in the basic design stage.</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Low/Zero Energy Building Planning</a:t>
            </a:r>
          </a:p>
        </p:txBody>
      </p:sp>
      <p:pic>
        <p:nvPicPr>
          <p:cNvPr id="6" name="그림 5">
            <a:extLst>
              <a:ext uri="{FF2B5EF4-FFF2-40B4-BE49-F238E27FC236}">
                <a16:creationId xmlns:a16="http://schemas.microsoft.com/office/drawing/2014/main" id="{3895ADE7-DE13-448F-91A6-BDCE93F7AE0C}"/>
              </a:ext>
            </a:extLst>
          </p:cNvPr>
          <p:cNvPicPr>
            <a:picLocks noChangeAspect="1"/>
          </p:cNvPicPr>
          <p:nvPr/>
        </p:nvPicPr>
        <p:blipFill rotWithShape="1">
          <a:blip r:embed="rId2"/>
          <a:srcRect b="33333"/>
          <a:stretch/>
        </p:blipFill>
        <p:spPr>
          <a:xfrm>
            <a:off x="954212" y="3852639"/>
            <a:ext cx="8685469" cy="1008112"/>
          </a:xfrm>
          <a:prstGeom prst="rect">
            <a:avLst/>
          </a:prstGeom>
        </p:spPr>
      </p:pic>
    </p:spTree>
    <p:extLst>
      <p:ext uri="{BB962C8B-B14F-4D97-AF65-F5344CB8AC3E}">
        <p14:creationId xmlns:p14="http://schemas.microsoft.com/office/powerpoint/2010/main" val="596457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내용 개체 틀 1">
            <a:extLst>
              <a:ext uri="{FF2B5EF4-FFF2-40B4-BE49-F238E27FC236}">
                <a16:creationId xmlns:a16="http://schemas.microsoft.com/office/drawing/2014/main" id="{6FAB9125-0890-4E2F-940B-E08C101E1260}"/>
              </a:ext>
            </a:extLst>
          </p:cNvPr>
          <p:cNvSpPr txBox="1">
            <a:spLocks/>
          </p:cNvSpPr>
          <p:nvPr/>
        </p:nvSpPr>
        <p:spPr bwMode="auto">
          <a:xfrm>
            <a:off x="136097" y="1078669"/>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lang="en-US" altLang="ko-KR" dirty="0"/>
              <a:t>ZEB planning and design process</a:t>
            </a:r>
          </a:p>
          <a:p>
            <a:pPr marL="0" indent="0">
              <a:buNone/>
            </a:pPr>
            <a:endParaRPr lang="en-US" altLang="ko-KR" dirty="0"/>
          </a:p>
          <a:p>
            <a:r>
              <a:rPr lang="en-US" altLang="ko-KR" dirty="0"/>
              <a:t>Recent building planning processes focus on the following factors:</a:t>
            </a:r>
          </a:p>
          <a:p>
            <a:pPr lvl="1"/>
            <a:r>
              <a:rPr lang="en-US" altLang="ko-KR" dirty="0"/>
              <a:t>Example for composing the mass of a building</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Orientation of the building</a:t>
            </a: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Arrangement of windows and openings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S/V ratio of the building</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Low/Zero Energy Building Planning</a:t>
            </a:r>
          </a:p>
        </p:txBody>
      </p:sp>
      <p:pic>
        <p:nvPicPr>
          <p:cNvPr id="6" name="그림 5">
            <a:extLst>
              <a:ext uri="{FF2B5EF4-FFF2-40B4-BE49-F238E27FC236}">
                <a16:creationId xmlns:a16="http://schemas.microsoft.com/office/drawing/2014/main" id="{3A8105EA-6236-4BE8-98E7-D46508386498}"/>
              </a:ext>
            </a:extLst>
          </p:cNvPr>
          <p:cNvPicPr>
            <a:picLocks noChangeAspect="1"/>
          </p:cNvPicPr>
          <p:nvPr/>
        </p:nvPicPr>
        <p:blipFill>
          <a:blip r:embed="rId2"/>
          <a:stretch>
            <a:fillRect/>
          </a:stretch>
        </p:blipFill>
        <p:spPr>
          <a:xfrm>
            <a:off x="1134233" y="3317973"/>
            <a:ext cx="2531706" cy="3703230"/>
          </a:xfrm>
          <a:prstGeom prst="rect">
            <a:avLst/>
          </a:prstGeom>
        </p:spPr>
      </p:pic>
      <p:pic>
        <p:nvPicPr>
          <p:cNvPr id="11" name="그림 10">
            <a:extLst>
              <a:ext uri="{FF2B5EF4-FFF2-40B4-BE49-F238E27FC236}">
                <a16:creationId xmlns:a16="http://schemas.microsoft.com/office/drawing/2014/main" id="{784D1F08-ABC7-4BAF-A140-37E438A59544}"/>
              </a:ext>
            </a:extLst>
          </p:cNvPr>
          <p:cNvPicPr>
            <a:picLocks noChangeAspect="1"/>
          </p:cNvPicPr>
          <p:nvPr/>
        </p:nvPicPr>
        <p:blipFill>
          <a:blip r:embed="rId3"/>
          <a:stretch>
            <a:fillRect/>
          </a:stretch>
        </p:blipFill>
        <p:spPr>
          <a:xfrm>
            <a:off x="3787970" y="3317972"/>
            <a:ext cx="2320933" cy="3703231"/>
          </a:xfrm>
          <a:prstGeom prst="rect">
            <a:avLst/>
          </a:prstGeom>
        </p:spPr>
      </p:pic>
      <p:sp>
        <p:nvSpPr>
          <p:cNvPr id="10" name="TextBox 9">
            <a:extLst>
              <a:ext uri="{FF2B5EF4-FFF2-40B4-BE49-F238E27FC236}">
                <a16:creationId xmlns:a16="http://schemas.microsoft.com/office/drawing/2014/main" id="{E9E7A418-5343-4680-965D-2A0DEE9A92EE}"/>
              </a:ext>
            </a:extLst>
          </p:cNvPr>
          <p:cNvSpPr txBox="1"/>
          <p:nvPr/>
        </p:nvSpPr>
        <p:spPr>
          <a:xfrm>
            <a:off x="6584356" y="4568073"/>
            <a:ext cx="2326740" cy="369332"/>
          </a:xfrm>
          <a:prstGeom prst="rect">
            <a:avLst/>
          </a:prstGeom>
          <a:noFill/>
        </p:spPr>
        <p:txBody>
          <a:bodyPr wrap="square">
            <a:spAutoFit/>
          </a:bodyPr>
          <a:lstStyle/>
          <a:p>
            <a:r>
              <a:rPr kumimoji="0" lang="en-US" altLang="ko-KR" sz="1800" b="1" dirty="0">
                <a:solidFill>
                  <a:prstClr val="black"/>
                </a:solidFill>
                <a:latin typeface="Arial" pitchFamily="34" charset="0"/>
                <a:ea typeface="맑은 고딕" pitchFamily="50" charset="-127"/>
                <a:cs typeface="Arial" pitchFamily="34" charset="0"/>
              </a:rPr>
              <a:t>Passive elements</a:t>
            </a:r>
            <a:endParaRPr lang="ko-KR" altLang="en-US" dirty="0"/>
          </a:p>
        </p:txBody>
      </p:sp>
      <p:sp>
        <p:nvSpPr>
          <p:cNvPr id="7" name="오른쪽 중괄호 6">
            <a:extLst>
              <a:ext uri="{FF2B5EF4-FFF2-40B4-BE49-F238E27FC236}">
                <a16:creationId xmlns:a16="http://schemas.microsoft.com/office/drawing/2014/main" id="{F04ABE0B-2CF6-4692-B349-2ACFD0BA82A8}"/>
              </a:ext>
            </a:extLst>
          </p:cNvPr>
          <p:cNvSpPr/>
          <p:nvPr/>
        </p:nvSpPr>
        <p:spPr>
          <a:xfrm>
            <a:off x="6424811" y="3672619"/>
            <a:ext cx="172628" cy="2376264"/>
          </a:xfrm>
          <a:prstGeom prst="rightBrace">
            <a:avLst/>
          </a:prstGeom>
          <a:ln>
            <a:solidFill>
              <a:srgbClr val="000000"/>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7016C42C-1C0F-4553-B47C-29D4C68EF10F}"/>
              </a:ext>
            </a:extLst>
          </p:cNvPr>
          <p:cNvSpPr txBox="1"/>
          <p:nvPr/>
        </p:nvSpPr>
        <p:spPr>
          <a:xfrm>
            <a:off x="6584356" y="6113261"/>
            <a:ext cx="2326740" cy="369332"/>
          </a:xfrm>
          <a:prstGeom prst="rect">
            <a:avLst/>
          </a:prstGeom>
          <a:noFill/>
        </p:spPr>
        <p:txBody>
          <a:bodyPr wrap="square">
            <a:spAutoFit/>
          </a:bodyPr>
          <a:lstStyle/>
          <a:p>
            <a:r>
              <a:rPr kumimoji="0" lang="en-US" altLang="ko-KR" sz="1800" b="1" dirty="0">
                <a:solidFill>
                  <a:prstClr val="black"/>
                </a:solidFill>
                <a:latin typeface="Arial" pitchFamily="34" charset="0"/>
                <a:ea typeface="맑은 고딕" pitchFamily="50" charset="-127"/>
                <a:cs typeface="Arial" pitchFamily="34" charset="0"/>
              </a:rPr>
              <a:t>Active elements</a:t>
            </a:r>
            <a:endParaRPr lang="ko-KR" altLang="en-US" dirty="0"/>
          </a:p>
        </p:txBody>
      </p:sp>
      <p:sp>
        <p:nvSpPr>
          <p:cNvPr id="13" name="오른쪽 중괄호 12">
            <a:extLst>
              <a:ext uri="{FF2B5EF4-FFF2-40B4-BE49-F238E27FC236}">
                <a16:creationId xmlns:a16="http://schemas.microsoft.com/office/drawing/2014/main" id="{A63A45AA-C7A0-4897-ADAC-EB9F37ED3619}"/>
              </a:ext>
            </a:extLst>
          </p:cNvPr>
          <p:cNvSpPr/>
          <p:nvPr/>
        </p:nvSpPr>
        <p:spPr>
          <a:xfrm>
            <a:off x="6424811" y="6113261"/>
            <a:ext cx="172628" cy="615052"/>
          </a:xfrm>
          <a:prstGeom prst="rightBrace">
            <a:avLst/>
          </a:prstGeom>
          <a:ln>
            <a:solidFill>
              <a:srgbClr val="000000"/>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Tree>
    <p:extLst>
      <p:ext uri="{BB962C8B-B14F-4D97-AF65-F5344CB8AC3E}">
        <p14:creationId xmlns:p14="http://schemas.microsoft.com/office/powerpoint/2010/main" val="156590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Passive? or Active?</a:t>
            </a:r>
          </a:p>
          <a:p>
            <a:pPr marL="0" indent="0">
              <a:buNone/>
            </a:pPr>
            <a:endParaRPr lang="en-US" altLang="ko-KR" dirty="0"/>
          </a:p>
          <a:p>
            <a:r>
              <a:rPr lang="en-US" altLang="ko-KR" dirty="0"/>
              <a:t>The passive and active systems of a building are the organs, nerves, and blood flow of a person</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1"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Comfort: </a:t>
            </a: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temperature, humidity, illuminance (brightness), IAQ(Indoor Air Quality*</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 In particular, due to the recent COVID-19 pandemic, the importance of the air environment has been highlighted.</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1"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Convenience: </a:t>
            </a: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(water) water supply, sewage + (rainwater) drainage + (electricity, radio wave, Internet) + gas, broadcasting antenna, telephone, etc.</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400" b="1"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Safety: </a:t>
            </a:r>
            <a:r>
              <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Firefighting, Fire Extinguishing</a:t>
            </a: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lang="en-US" altLang="ko-KR" dirty="0">
              <a:solidFill>
                <a:prstClr val="black"/>
              </a:solidFill>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endParaRPr kumimoji="0" lang="en-US" altLang="ko-KR" sz="14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4" name="그림 3">
            <a:extLst>
              <a:ext uri="{FF2B5EF4-FFF2-40B4-BE49-F238E27FC236}">
                <a16:creationId xmlns:a16="http://schemas.microsoft.com/office/drawing/2014/main" id="{3F1E157B-1A72-4282-9BBB-A09BAE320C9E}"/>
              </a:ext>
            </a:extLst>
          </p:cNvPr>
          <p:cNvPicPr>
            <a:picLocks noChangeAspect="1"/>
          </p:cNvPicPr>
          <p:nvPr/>
        </p:nvPicPr>
        <p:blipFill>
          <a:blip r:embed="rId2" cstate="print">
            <a:extLst>
              <a:ext uri="{28A0092B-C50C-407E-A947-70E740481C1C}">
                <a14:useLocalDpi xmlns:a14="http://schemas.microsoft.com/office/drawing/2010/main" val="0"/>
              </a:ext>
            </a:extLst>
          </a:blip>
          <a:srcRect l="7085" t="4852" r="17516" b="44504"/>
          <a:stretch>
            <a:fillRect/>
          </a:stretch>
        </p:blipFill>
        <p:spPr bwMode="auto">
          <a:xfrm>
            <a:off x="1242244" y="3767938"/>
            <a:ext cx="3398837" cy="339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그림 4">
            <a:extLst>
              <a:ext uri="{FF2B5EF4-FFF2-40B4-BE49-F238E27FC236}">
                <a16:creationId xmlns:a16="http://schemas.microsoft.com/office/drawing/2014/main" id="{24541B6F-048C-49A7-8B9A-DDE4F29B9EF5}"/>
              </a:ext>
            </a:extLst>
          </p:cNvPr>
          <p:cNvPicPr>
            <a:picLocks noChangeAspect="1"/>
          </p:cNvPicPr>
          <p:nvPr/>
        </p:nvPicPr>
        <p:blipFill>
          <a:blip r:embed="rId3"/>
          <a:stretch>
            <a:fillRect/>
          </a:stretch>
        </p:blipFill>
        <p:spPr>
          <a:xfrm>
            <a:off x="4986660" y="3767938"/>
            <a:ext cx="3588802" cy="3398837"/>
          </a:xfrm>
          <a:prstGeom prst="rect">
            <a:avLst/>
          </a:prstGeom>
        </p:spPr>
      </p:pic>
    </p:spTree>
    <p:extLst>
      <p:ext uri="{BB962C8B-B14F-4D97-AF65-F5344CB8AC3E}">
        <p14:creationId xmlns:p14="http://schemas.microsoft.com/office/powerpoint/2010/main" val="3344369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Passive? or Active?</a:t>
            </a:r>
          </a:p>
          <a:p>
            <a:pPr marL="0" indent="0">
              <a:buNone/>
            </a:pPr>
            <a:endParaRPr lang="en-US" altLang="ko-KR" dirty="0"/>
          </a:p>
          <a:p>
            <a:r>
              <a:rPr lang="en-US" altLang="ko-KR" dirty="0"/>
              <a:t>What technology will you use to implement ZEB?</a:t>
            </a:r>
          </a:p>
          <a:p>
            <a:pPr lvl="1"/>
            <a:r>
              <a:rPr lang="en-US" altLang="ko-KR" dirty="0"/>
              <a:t>Precautions when applying passive and active technologies to buildings</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Building too irresponsible due to lack of technological advancement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solidFill>
                  <a:prstClr val="black"/>
                </a:solidFill>
              </a:rPr>
              <a:t>Over-equipped buildings (prioritize energy performance over comfort)</a:t>
            </a:r>
          </a:p>
          <a:p>
            <a:pPr marL="984250" marR="0" lvl="2" indent="-265113"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b="1" dirty="0">
                <a:solidFill>
                  <a:prstClr val="black"/>
                </a:solidFill>
              </a:rPr>
              <a:t>A building with the right balance between passive and active technology (conserving energy while achieving comfort)</a:t>
            </a:r>
            <a:endParaRPr kumimoji="0" lang="en-US" altLang="ko-KR" sz="1400" b="1" i="0"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buNone/>
            </a:pPr>
            <a:r>
              <a:rPr lang="en-US" altLang="ko-KR" dirty="0"/>
              <a:t>ZEB Technology</a:t>
            </a:r>
          </a:p>
        </p:txBody>
      </p:sp>
      <p:pic>
        <p:nvPicPr>
          <p:cNvPr id="6" name="Picture 2">
            <a:extLst>
              <a:ext uri="{FF2B5EF4-FFF2-40B4-BE49-F238E27FC236}">
                <a16:creationId xmlns:a16="http://schemas.microsoft.com/office/drawing/2014/main" id="{474C6B0D-D310-4907-B822-E80528CB20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8" t="6758" r="3873" b="9579"/>
          <a:stretch/>
        </p:blipFill>
        <p:spPr bwMode="auto">
          <a:xfrm>
            <a:off x="2245360" y="3888643"/>
            <a:ext cx="6161680" cy="320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44042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12322</TotalTime>
  <Words>2497</Words>
  <Application>Microsoft Office PowerPoint</Application>
  <PresentationFormat>사용자 지정</PresentationFormat>
  <Paragraphs>214</Paragraphs>
  <Slides>26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26</vt:i4>
      </vt:variant>
    </vt:vector>
  </HeadingPairs>
  <TitlesOfParts>
    <vt:vector size="32" baseType="lpstr">
      <vt:lpstr>굴림</vt:lpstr>
      <vt:lpstr>맑은 고딕</vt:lpstr>
      <vt:lpstr>-윤고딕340</vt:lpstr>
      <vt:lpstr>Arial</vt:lpstr>
      <vt:lpstr>Wingdings</vt:lpstr>
      <vt:lpstr>Office 테마</vt:lpstr>
      <vt:lpstr>Eco-friendly Zero Energy Building Environment and Utility System Technology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박상훈</cp:lastModifiedBy>
  <cp:revision>778</cp:revision>
  <dcterms:created xsi:type="dcterms:W3CDTF">2009-08-04T14:14:04Z</dcterms:created>
  <dcterms:modified xsi:type="dcterms:W3CDTF">2022-02-15T17:14:58Z</dcterms:modified>
</cp:coreProperties>
</file>